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18.xml" ContentType="application/vnd.openxmlformats-officedocument.presentationml.slide+xml"/>
  <Override PartName="/ppt/notesSlides/notesSlide18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1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22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23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24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26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27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28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29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30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31.xml" ContentType="application/vnd.openxmlformats-officedocument.presentationml.slide+xml"/>
  <Override PartName="/ppt/notesSlides/notesSlide31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2.xml" ContentType="application/vnd.openxmlformats-officedocument.presentationml.notesSlide+xml"/>
  <Override PartName="/ppt/slides/slide33.xml" ContentType="application/vnd.openxmlformats-officedocument.presentationml.slide+xml"/>
  <Override PartName="/ppt/notesSlides/notesSlide33.xml" ContentType="application/vnd.openxmlformats-officedocument.presentationml.notesSlide+xml"/>
  <Override PartName="/ppt/slides/slide34.xml" ContentType="application/vnd.openxmlformats-officedocument.presentationml.slide+xml"/>
  <Override PartName="/ppt/notesSlides/notesSlide34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35.xml" ContentType="application/vnd.openxmlformats-officedocument.presentationml.notesSlide+xml"/>
  <Override PartName="/ppt/slides/slide36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firstSlideNum="1" rtl="0" saveSubsetFonts="0" serverZoom="0" showSpecialPlsOnTitleSld="1">
  <p:sldMasterIdLst>
    <p:sldMasterId id="2147483660" r:id="rId1"/>
  </p:sldMasterIdLst>
  <p:notesMasterIdLst>
    <p:notesMasterId r:id="rId2"/>
  </p:notesMasterIdLst>
  <p:sldIdLst>
    <p:sldId id="328" r:id="rId3"/>
    <p:sldId id="329" r:id="rId4"/>
    <p:sldId id="330" r:id="rId5"/>
    <p:sldId id="331" r:id="rId6"/>
    <p:sldId id="332" r:id="rId7"/>
    <p:sldId id="333" r:id="rId8"/>
    <p:sldId id="334" r:id="rId9"/>
    <p:sldId id="335" r:id="rId10"/>
    <p:sldId id="336" r:id="rId11"/>
    <p:sldId id="337" r:id="rId12"/>
    <p:sldId id="339" r:id="rId13"/>
    <p:sldId id="340" r:id="rId14"/>
    <p:sldId id="341" r:id="rId15"/>
    <p:sldId id="342" r:id="rId16"/>
    <p:sldId id="343" r:id="rId17"/>
    <p:sldId id="344" r:id="rId18"/>
    <p:sldId id="345" r:id="rId19"/>
    <p:sldId id="346" r:id="rId20"/>
    <p:sldId id="347" r:id="rId21"/>
    <p:sldId id="348" r:id="rId22"/>
    <p:sldId id="349" r:id="rId23"/>
    <p:sldId id="350" r:id="rId24"/>
    <p:sldId id="351" r:id="rId25"/>
    <p:sldId id="352" r:id="rId26"/>
    <p:sldId id="353" r:id="rId27"/>
    <p:sldId id="354" r:id="rId28"/>
    <p:sldId id="355" r:id="rId29"/>
    <p:sldId id="356" r:id="rId30"/>
    <p:sldId id="357" r:id="rId31"/>
    <p:sldId id="358" r:id="rId32"/>
    <p:sldId id="359" r:id="rId33"/>
    <p:sldId id="360" r:id="rId34"/>
    <p:sldId id="361" r:id="rId35"/>
    <p:sldId id="362" r:id="rId36"/>
    <p:sldId id="363" r:id="rId37"/>
    <p:sldId id="364" r:id="rId38"/>
  </p:sldIdLst>
  <p:sldSz type="screen4x3" cy="6858000" cx="9144000"/>
  <p:notesSz cx="6858000" cy="9144000"/>
  <p:defaultTextStyle>
    <a:lvl1pPr algn="l" fontAlgn="base" indent="0" latinLnBrk="1" marL="0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Times New Roman" pitchFamily="18" charset="0"/>
      <a:buNone/>
      <a:defRPr baseline="0" b="0" sz="1800" i="0">
        <a:solidFill>
          <a:schemeClr val="lt1"/>
        </a:solidFill>
        <a:latin typeface="Arial" pitchFamily="34" charset="0"/>
        <a:ea typeface="SimSun" pitchFamily="0" charset="1"/>
        <a:sym typeface="Arial" pitchFamily="34" charset="0"/>
      </a:defRPr>
    </a:lvl1pPr>
    <a:lvl2pPr algn="l" fontAlgn="base" indent="-285750" latinLnBrk="1" marL="742950" rtl="0">
      <a:lnSpc>
        <a:spcPct val="100000"/>
      </a:lnSpc>
      <a:spcBef>
        <a:spcPct val="0"/>
      </a:spcBef>
      <a:spcAft>
        <a:spcPct val="0"/>
      </a:spcAft>
      <a:buFont typeface="Times New Roman" pitchFamily="18" charset="0"/>
      <a:buNone/>
      <a:defRPr baseline="0" b="0" sz="1800" i="0">
        <a:solidFill>
          <a:schemeClr val="lt1"/>
        </a:solidFill>
        <a:latin typeface="Arial" pitchFamily="34" charset="0"/>
        <a:ea typeface="SimSun" pitchFamily="0" charset="1"/>
        <a:sym typeface="Arial" pitchFamily="34" charset="0"/>
      </a:defRPr>
    </a:lvl2pPr>
    <a:lvl3pPr algn="l" fontAlgn="base" indent="-228600" latinLnBrk="1" marL="1143000" rtl="0">
      <a:lnSpc>
        <a:spcPct val="100000"/>
      </a:lnSpc>
      <a:spcBef>
        <a:spcPct val="0"/>
      </a:spcBef>
      <a:spcAft>
        <a:spcPct val="0"/>
      </a:spcAft>
      <a:buFont typeface="Times New Roman" pitchFamily="18" charset="0"/>
      <a:buNone/>
      <a:defRPr baseline="0" b="0" sz="1800" i="0">
        <a:solidFill>
          <a:schemeClr val="lt1"/>
        </a:solidFill>
        <a:latin typeface="Arial" pitchFamily="34" charset="0"/>
        <a:ea typeface="SimSun" pitchFamily="0" charset="1"/>
        <a:sym typeface="Arial" pitchFamily="34" charset="0"/>
      </a:defRPr>
    </a:lvl3pPr>
    <a:lvl4pPr algn="l" fontAlgn="base" indent="-228600" latinLnBrk="1" marL="1600200" rtl="0">
      <a:lnSpc>
        <a:spcPct val="100000"/>
      </a:lnSpc>
      <a:spcBef>
        <a:spcPct val="0"/>
      </a:spcBef>
      <a:spcAft>
        <a:spcPct val="0"/>
      </a:spcAft>
      <a:buFont typeface="Times New Roman" pitchFamily="18" charset="0"/>
      <a:buNone/>
      <a:defRPr baseline="0" b="0" sz="1800" i="0">
        <a:solidFill>
          <a:schemeClr val="lt1"/>
        </a:solidFill>
        <a:latin typeface="Arial" pitchFamily="34" charset="0"/>
        <a:ea typeface="SimSun" pitchFamily="0" charset="1"/>
        <a:sym typeface="Arial" pitchFamily="34" charset="0"/>
      </a:defRPr>
    </a:lvl4pPr>
    <a:lvl5pPr algn="l" fontAlgn="base" indent="-228600" latinLnBrk="1" marL="2057400" rtl="0">
      <a:lnSpc>
        <a:spcPct val="100000"/>
      </a:lnSpc>
      <a:spcBef>
        <a:spcPct val="0"/>
      </a:spcBef>
      <a:spcAft>
        <a:spcPct val="0"/>
      </a:spcAft>
      <a:buFont typeface="Times New Roman" pitchFamily="18" charset="0"/>
      <a:buNone/>
      <a:defRPr baseline="0" b="0" sz="1800" i="0">
        <a:solidFill>
          <a:schemeClr val="lt1"/>
        </a:solidFill>
        <a:latin typeface="Arial" pitchFamily="34" charset="0"/>
        <a:ea typeface="SimSun" pitchFamily="0" charset="1"/>
        <a:sym typeface="Arial" pitchFamily="34" charset="0"/>
      </a:defRPr>
    </a:lvl5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 lastView="sldView">
  <p:normalViewPr showOutlineIcons="1" snapVertSplitter="0" vertBarState="restored" horzBarState="restored" preferSingleView="0">
    <p:restoredLeft sz="15620"/>
    <p:restoredTop sz="94660"/>
  </p:normalViewPr>
  <p:slideViewPr>
    <p:cSldViewPr showGuides="0" snapToGrid="1" snapToObjects="0">
      <p:cViewPr varScale="1">
        <p:scale>
          <a:sx n="59" d="100"/>
          <a:sy n="59" d="100"/>
        </p:scale>
        <p:origin x="-1752" y="-72"/>
      </p:cViewPr>
      <p:guideLst>
        <p:guide orient="horz" pos="2880"/>
        <p:guide orient="vert" pos="2160"/>
      </p:guideLst>
    </p:cSldViewPr>
  </p:slideViewPr>
  <p:gridSpacing cx="0" cy="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tableStyles" Target="tableStyles.xml"/><Relationship Id="rId40" Type="http://schemas.openxmlformats.org/officeDocument/2006/relationships/presProps" Target="presProps.xml"/><Relationship Id="rId41" Type="http://schemas.openxmlformats.org/officeDocument/2006/relationships/viewProps" Target="viewProps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67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97" name=""/>
          <p:cNvSpPr/>
          <p:nvPr/>
        </p:nvSpPr>
        <p:spPr>
          <a:xfrm rot="0"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98" name=""/>
          <p:cNvSpPr/>
          <p:nvPr/>
        </p:nvSpPr>
        <p:spPr>
          <a:xfrm rot="0"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99" name=""/>
          <p:cNvSpPr/>
          <p:nvPr>
            <p:ph type="sldImg" sz="full" idx="0"/>
          </p:nvPr>
        </p:nvSpPr>
        <p:spPr>
          <a:xfrm rot="0">
            <a:off x="-11798300" y="-11796712"/>
            <a:ext cx="11795125" cy="12488862"/>
          </a:xfrm>
          <a:prstGeom prst="rect"/>
          <a:noFill/>
          <a:ln>
            <a:noFill/>
          </a:ln>
        </p:spPr>
        <p:txBody>
          <a:bodyPr anchor="ctr" bIns="46800" lIns="90000" rIns="90000" tIns="46800"/>
          <a:p/>
        </p:txBody>
      </p:sp>
      <p:sp>
        <p:nvSpPr>
          <p:cNvPr id="1048700" name=""/>
          <p:cNvSpPr/>
          <p:nvPr>
            <p:ph type="body" sz="full" idx="0"/>
          </p:nvPr>
        </p:nvSpPr>
        <p:spPr>
          <a:xfrm rot="0">
            <a:off x="685800" y="4343400"/>
            <a:ext cx="5481637" cy="4110037"/>
          </a:xfrm>
          <a:prstGeom prst="rect"/>
          <a:noFill/>
          <a:ln>
            <a:noFill/>
          </a:ln>
        </p:spPr>
        <p:txBody>
          <a:bodyPr bIns="0" lIns="0" rIns="0" tIns="0"/>
          <a:p>
            <a:pPr lvl="0"/>
            <a:endParaRPr altLang="en-US" lang="en-US"/>
          </a:p>
        </p:txBody>
      </p:sp>
    </p:spTree>
  </p:cSld>
  <p:clrMap accent1="dk1" accent2="dk1" accent3="dk1" accent4="dk1" accent5="dk1" accent6="dk1" bg1="dk1" bg2="dk1" tx1="dk1" tx2="dk1" hlink="dk1" folHlink="dk1"/>
  <p:notesStyle>
    <a:lvl1pPr algn="l" fontAlgn="base" indent="0" latinLnBrk="1" marL="0" rtl="0">
      <a:lnSpc>
        <a:spcPct val="100000"/>
      </a:lnSpc>
      <a:spcBef>
        <a:spcPct val="30000"/>
      </a:spcBef>
      <a:spcAft>
        <a:spcPct val="0"/>
      </a:spcAft>
      <a:buClr>
        <a:srgbClr val="000000"/>
      </a:buClr>
      <a:buFont typeface="Times New Roman" pitchFamily="18" charset="0"/>
      <a:buNone/>
      <a:defRPr baseline="0" b="0" sz="1200" i="0">
        <a:solidFill>
          <a:srgbClr val="000000"/>
        </a:solidFill>
        <a:latin typeface="Times New Roman" pitchFamily="18" charset="0"/>
        <a:sym typeface="Arial" pitchFamily="34" charset="0"/>
      </a:defRPr>
    </a:lvl1pPr>
    <a:lvl2pPr algn="l" fontAlgn="base" indent="-285750" latinLnBrk="1" marL="742950" rtl="0">
      <a:lnSpc>
        <a:spcPct val="100000"/>
      </a:lnSpc>
      <a:spcBef>
        <a:spcPct val="30000"/>
      </a:spcBef>
      <a:spcAft>
        <a:spcPct val="0"/>
      </a:spcAft>
      <a:buFont typeface="Times New Roman" pitchFamily="18" charset="0"/>
      <a:buNone/>
      <a:defRPr baseline="0" b="0" sz="1200" i="0">
        <a:solidFill>
          <a:srgbClr val="000000"/>
        </a:solidFill>
        <a:latin typeface="Times New Roman" pitchFamily="18" charset="0"/>
        <a:sym typeface="Arial" pitchFamily="34" charset="0"/>
      </a:defRPr>
    </a:lvl2pPr>
    <a:lvl3pPr algn="l" fontAlgn="base" indent="-228600" latinLnBrk="1" marL="1143000" rtl="0">
      <a:lnSpc>
        <a:spcPct val="100000"/>
      </a:lnSpc>
      <a:spcBef>
        <a:spcPct val="30000"/>
      </a:spcBef>
      <a:spcAft>
        <a:spcPct val="0"/>
      </a:spcAft>
      <a:buFont typeface="Times New Roman" pitchFamily="18" charset="0"/>
      <a:buNone/>
      <a:defRPr baseline="0" b="0" sz="1200" i="0">
        <a:solidFill>
          <a:srgbClr val="000000"/>
        </a:solidFill>
        <a:latin typeface="Times New Roman" pitchFamily="18" charset="0"/>
        <a:sym typeface="Arial" pitchFamily="34" charset="0"/>
      </a:defRPr>
    </a:lvl3pPr>
    <a:lvl4pPr algn="l" fontAlgn="base" indent="-228600" latinLnBrk="1" marL="1600200" rtl="0">
      <a:lnSpc>
        <a:spcPct val="100000"/>
      </a:lnSpc>
      <a:spcBef>
        <a:spcPct val="30000"/>
      </a:spcBef>
      <a:spcAft>
        <a:spcPct val="0"/>
      </a:spcAft>
      <a:buFont typeface="Times New Roman" pitchFamily="18" charset="0"/>
      <a:buNone/>
      <a:defRPr baseline="0" b="0" sz="1200" i="0">
        <a:solidFill>
          <a:srgbClr val="000000"/>
        </a:solidFill>
        <a:latin typeface="Times New Roman" pitchFamily="18" charset="0"/>
        <a:sym typeface="Arial" pitchFamily="34" charset="0"/>
      </a:defRPr>
    </a:lvl4pPr>
    <a:lvl5pPr algn="l" fontAlgn="base" indent="-228600" latinLnBrk="1" marL="2057400" rtl="0">
      <a:lnSpc>
        <a:spcPct val="100000"/>
      </a:lnSpc>
      <a:spcBef>
        <a:spcPct val="30000"/>
      </a:spcBef>
      <a:spcAft>
        <a:spcPct val="0"/>
      </a:spcAft>
      <a:buFont typeface="Times New Roman" pitchFamily="18" charset="0"/>
      <a:buNone/>
      <a:defRPr baseline="0" b="0" sz="1200" i="0">
        <a:solidFill>
          <a:srgbClr val="000000"/>
        </a:solidFill>
        <a:latin typeface="Times New Roman" pitchFamily="18" charset="0"/>
        <a:sym typeface="Arial" pitchFamily="34" charset="0"/>
      </a:defRPr>
    </a:lvl5pPr>
  </p:notesStyle>
</p:notesMaster>
</file>

<file path=ppt/notesSlides/_rels/notesSlide1.xml.rels><?xml version="1.0" encoding="UTF-8" standalone="yes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10.xml.rels><?xml version="1.0" encoding="UTF-8" standalone="yes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</file>

<file path=ppt/notesSlides/_rels/notesSlide11.xml.rels><?xml version="1.0" encoding="UTF-8" standalone="yes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</file>

<file path=ppt/notesSlides/_rels/notesSlide12.xml.rels><?xml version="1.0" encoding="UTF-8" standalone="yes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</file>

<file path=ppt/notesSlides/_rels/notesSlide13.xml.rels><?xml version="1.0" encoding="UTF-8" standalone="yes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</file>

<file path=ppt/notesSlides/_rels/notesSlide14.xml.rels><?xml version="1.0" encoding="UTF-8" standalone="yes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</file>

<file path=ppt/notesSlides/_rels/notesSlide15.xml.rels><?xml version="1.0" encoding="UTF-8" standalone="yes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</Relationships>
</file>

<file path=ppt/notesSlides/_rels/notesSlide16.xml.rels><?xml version="1.0" encoding="UTF-8" standalone="yes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</Relationships>
</file>

<file path=ppt/notesSlides/_rels/notesSlide17.xml.rels><?xml version="1.0" encoding="UTF-8" standalone="yes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</Relationships>
</file>

<file path=ppt/notesSlides/_rels/notesSlide18.xml.rels><?xml version="1.0" encoding="UTF-8" standalone="yes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</Relationships>
</file>

<file path=ppt/notesSlides/_rels/notesSlide19.xml.rels><?xml version="1.0" encoding="UTF-8" standalone="yes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</file>

<file path=ppt/notesSlides/_rels/notesSlide20.xml.rels><?xml version="1.0" encoding="UTF-8" standalone="yes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</Relationships>
</file>

<file path=ppt/notesSlides/_rels/notesSlide21.xml.rels><?xml version="1.0" encoding="UTF-8" standalone="yes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</Relationships>
</file>

<file path=ppt/notesSlides/_rels/notesSlide22.xml.rels><?xml version="1.0" encoding="UTF-8" standalone="yes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</Relationships>
</file>

<file path=ppt/notesSlides/_rels/notesSlide23.xml.rels><?xml version="1.0" encoding="UTF-8" standalone="yes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</Relationships>
</file>

<file path=ppt/notesSlides/_rels/notesSlide24.xml.rels><?xml version="1.0" encoding="UTF-8" standalone="yes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</Relationships>
</file>

<file path=ppt/notesSlides/_rels/notesSlide25.xml.rels><?xml version="1.0" encoding="UTF-8" standalone="yes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</Relationships>
</file>

<file path=ppt/notesSlides/_rels/notesSlide26.xml.rels><?xml version="1.0" encoding="UTF-8" standalone="yes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</Relationships>
</file>

<file path=ppt/notesSlides/_rels/notesSlide27.xml.rels><?xml version="1.0" encoding="UTF-8" standalone="yes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</Relationships>
</file>

<file path=ppt/notesSlides/_rels/notesSlide28.xml.rels><?xml version="1.0" encoding="UTF-8" standalone="yes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</Relationships>
</file>

<file path=ppt/notesSlides/_rels/notesSlide29.xml.rels><?xml version="1.0" encoding="UTF-8" standalone="yes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</Relationships>
</file>

<file path=ppt/notesSlides/_rels/notesSlide3.xml.rels><?xml version="1.0" encoding="UTF-8" standalone="yes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</file>

<file path=ppt/notesSlides/_rels/notesSlide30.xml.rels><?xml version="1.0" encoding="UTF-8" standalone="yes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</Relationships>
</file>

<file path=ppt/notesSlides/_rels/notesSlide31.xml.rels><?xml version="1.0" encoding="UTF-8" standalone="yes"?>
<Relationships xmlns="http://schemas.openxmlformats.org/package/2006/relationships"><Relationship Id="rId1" Type="http://schemas.openxmlformats.org/officeDocument/2006/relationships/slide" Target="../slides/slide31.xml"/><Relationship Id="rId2" Type="http://schemas.openxmlformats.org/officeDocument/2006/relationships/notesMaster" Target="../notesMasters/notesMaster1.xml"/></Relationships>
</file>

<file path=ppt/notesSlides/_rels/notesSlide32.xml.rels><?xml version="1.0" encoding="UTF-8" standalone="yes"?>
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</Relationships>
</file>

<file path=ppt/notesSlides/_rels/notesSlide33.xml.rels><?xml version="1.0" encoding="UTF-8" standalone="yes"?>
<Relationships xmlns="http://schemas.openxmlformats.org/package/2006/relationships"><Relationship Id="rId1" Type="http://schemas.openxmlformats.org/officeDocument/2006/relationships/slide" Target="../slides/slide33.xml"/><Relationship Id="rId2" Type="http://schemas.openxmlformats.org/officeDocument/2006/relationships/notesMaster" Target="../notesMasters/notesMaster1.xml"/></Relationships>
</file>

<file path=ppt/notesSlides/_rels/notesSlide34.xml.rels><?xml version="1.0" encoding="UTF-8" standalone="yes"?>
<Relationships xmlns="http://schemas.openxmlformats.org/package/2006/relationships"><Relationship Id="rId1" Type="http://schemas.openxmlformats.org/officeDocument/2006/relationships/slide" Target="../slides/slide34.xml"/><Relationship Id="rId2" Type="http://schemas.openxmlformats.org/officeDocument/2006/relationships/notesMaster" Target="../notesMasters/notesMaster1.xml"/></Relationships>
</file>

<file path=ppt/notesSlides/_rels/notesSlide35.xml.rels><?xml version="1.0" encoding="UTF-8" standalone="yes"?>
<Relationships xmlns="http://schemas.openxmlformats.org/package/2006/relationships"><Relationship Id="rId1" Type="http://schemas.openxmlformats.org/officeDocument/2006/relationships/slide" Target="../slides/slide35.xml"/><Relationship Id="rId2" Type="http://schemas.openxmlformats.org/officeDocument/2006/relationships/notesMaster" Target="../notesMasters/notesMaster1.xml"/></Relationships>
</file>

<file path=ppt/notesSlides/_rels/notesSlide4.xml.rels><?xml version="1.0" encoding="UTF-8" standalone="yes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</file>

<file path=ppt/notesSlides/_rels/notesSlide5.xml.rels><?xml version="1.0" encoding="UTF-8" standalone="yes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</file>

<file path=ppt/notesSlides/_rels/notesSlide6.xml.rels><?xml version="1.0" encoding="UTF-8" standalone="yes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</file>

<file path=ppt/notesSlides/_rels/notesSlide7.xml.rels><?xml version="1.0" encoding="UTF-8" standalone="yes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</file>

<file path=ppt/notesSlides/_rels/notesSlide8.xml.rels><?xml version="1.0" encoding="UTF-8" standalone="yes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</file>

<file path=ppt/notesSlides/_rels/notesSlide9.xml.rels><?xml version="1.0" encoding="UTF-8" standalone="yes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26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85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586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80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08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09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83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10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11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86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13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14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89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15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16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9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18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19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95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20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21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98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23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24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01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25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26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04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28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29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07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30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31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56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88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589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10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33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34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13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35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36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16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38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39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19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40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41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2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43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44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25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45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46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28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48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49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31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50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51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34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53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54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37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55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56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59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90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591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40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58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59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43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60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61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46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63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64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49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65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66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5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68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69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155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70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71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6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93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594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65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95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596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68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98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599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71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00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01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74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03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04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77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05" name=""/>
          <p:cNvSpPr txBox="1"/>
          <p:nvPr/>
        </p:nvSpPr>
        <p:spPr>
          <a:xfrm rot="0">
            <a:off x="1143000" y="695325"/>
            <a:ext cx="4572000" cy="3429000"/>
          </a:xfrm>
          <a:prstGeom prst="rect"/>
          <a:solidFill>
            <a:srgbClr val="FFFFFF"/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anchor="ctr" bIns="45720" lIns="91440" rIns="91440" tIns="45720" wrap="none"/>
          <a:p>
            <a:pPr eaLnBrk="1" hangingPunct="1" latinLnBrk="1" lvl="0"/>
            <a:endParaRPr altLang="en-US" lang="en-US"/>
          </a:p>
        </p:txBody>
      </p:sp>
      <p:sp>
        <p:nvSpPr>
          <p:cNvPr id="1048606" name=""/>
          <p:cNvSpPr/>
          <p:nvPr>
            <p:ph type="body" sz="full" idx="0"/>
          </p:nvPr>
        </p:nvSpPr>
        <p:spPr>
          <a:xfrm rot="0">
            <a:off x="685800" y="4343400"/>
            <a:ext cx="5483225" cy="4111625"/>
          </a:xfrm>
          <a:prstGeom prst="rect"/>
          <a:noFill/>
        </p:spPr>
        <p:txBody>
          <a:bodyPr anchor="ctr" bIns="0" lIns="0" rIns="0" tIns="0" wrap="none"/>
          <a:p>
            <a:endParaRPr altLang="en-US"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0" name=""/>
          <p:cNvSpPr/>
          <p:nvPr>
            <p:ph type="sldNum" sz="full" idx="0"/>
          </p:nvPr>
        </p:nvSpPr>
        <p:spPr>
          <a:xfrm rot="0">
            <a:off x="6553200" y="6245225"/>
            <a:ext cx="2281237" cy="471487"/>
          </a:xfrm>
          <a:prstGeom prst="rect"/>
          <a:noFill/>
          <a:ln>
            <a:noFill/>
          </a:ln>
        </p:spPr>
        <p:txBody>
          <a:bodyPr anchor="b" bIns="46800" lIns="90000" rIns="90000" tIns="46800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eaLnBrk="1" hangingPunct="1" latinLnBrk="1" lvl="0"/>
            <a:fld id="{566ABCEB-ACFC-4714-9973-3DA970169C29}" type="slidenum">
              <a:rPr altLang="en-US" lang="en-US">
                <a:solidFill>
                  <a:srgbClr val="FFFFFF"/>
                </a:solidFill>
              </a:rPr>
              <a:pPr eaLnBrk="1" hangingPunct="1" latinLnBrk="1" lvl="0"/>
            </a:fld>
            <a:endParaRPr altLang="en-US"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1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95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80" name=""/>
          <p:cNvSpPr/>
          <p:nvPr>
            <p:ph type="sldNum" sz="full" idx="0"/>
          </p:nvPr>
        </p:nvSpPr>
        <p:spPr>
          <a:xfrm rot="0">
            <a:off x="6553200" y="6245225"/>
            <a:ext cx="2281237" cy="471487"/>
          </a:xfrm>
          <a:prstGeom prst="rect"/>
          <a:noFill/>
          <a:ln>
            <a:noFill/>
          </a:ln>
        </p:spPr>
        <p:txBody>
          <a:bodyPr anchor="b" bIns="46800" lIns="90000" rIns="90000" tIns="46800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eaLnBrk="1" hangingPunct="1" latinLnBrk="1" lvl="0"/>
            <a:fld id="{566ABCEB-ACFC-4714-9973-3DA970169C29}" type="slidenum">
              <a:rPr altLang="en-US" lang="en-US">
                <a:solidFill>
                  <a:srgbClr val="FFFFFF"/>
                </a:solidFill>
              </a:rPr>
              <a:pPr eaLnBrk="1" hangingPunct="1" latinLnBrk="1" lvl="0"/>
            </a:fld>
            <a:endParaRPr altLang="en-US"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1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9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4013" y="174625"/>
            <a:ext cx="2133600" cy="5919788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80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174625"/>
            <a:ext cx="6249988" cy="5919788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80" name=""/>
          <p:cNvSpPr/>
          <p:nvPr>
            <p:ph type="sldNum" sz="full" idx="0"/>
          </p:nvPr>
        </p:nvSpPr>
        <p:spPr>
          <a:xfrm rot="0">
            <a:off x="6553200" y="6245225"/>
            <a:ext cx="2281237" cy="471487"/>
          </a:xfrm>
          <a:prstGeom prst="rect"/>
          <a:noFill/>
          <a:ln>
            <a:noFill/>
          </a:ln>
        </p:spPr>
        <p:txBody>
          <a:bodyPr anchor="b" bIns="46800" lIns="90000" rIns="90000" tIns="46800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eaLnBrk="1" hangingPunct="1" latinLnBrk="1" lvl="0"/>
            <a:fld id="{566ABCEB-ACFC-4714-9973-3DA970169C29}" type="slidenum">
              <a:rPr altLang="en-US" lang="en-US">
                <a:solidFill>
                  <a:srgbClr val="FFFFFF"/>
                </a:solidFill>
              </a:rPr>
              <a:pPr eaLnBrk="1" hangingPunct="1" latinLnBrk="1" lvl="0"/>
            </a:fld>
            <a:endParaRPr altLang="en-US"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1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75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80" name=""/>
          <p:cNvSpPr/>
          <p:nvPr>
            <p:ph type="sldNum" sz="full" idx="0"/>
          </p:nvPr>
        </p:nvSpPr>
        <p:spPr>
          <a:xfrm rot="0">
            <a:off x="6553200" y="6245225"/>
            <a:ext cx="2281237" cy="471487"/>
          </a:xfrm>
          <a:prstGeom prst="rect"/>
          <a:noFill/>
          <a:ln>
            <a:noFill/>
          </a:ln>
        </p:spPr>
        <p:txBody>
          <a:bodyPr anchor="b" bIns="46800" lIns="90000" rIns="90000" tIns="46800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eaLnBrk="1" hangingPunct="1" latinLnBrk="1" lvl="0"/>
            <a:fld id="{566ABCEB-ACFC-4714-9973-3DA970169C29}" type="slidenum">
              <a:rPr altLang="en-US" lang="en-US">
                <a:solidFill>
                  <a:srgbClr val="FFFFFF"/>
                </a:solidFill>
              </a:rPr>
              <a:pPr eaLnBrk="1" hangingPunct="1" latinLnBrk="1" lvl="0"/>
            </a:fld>
            <a:endParaRPr altLang="en-US"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1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9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90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/>
            </a:lvl1pPr>
            <a:lvl2pPr indent="0" marL="457200">
              <a:buNone/>
              <a:defRPr sz="1800"/>
            </a:lvl2pPr>
            <a:lvl3pPr indent="0" marL="914400">
              <a:buNone/>
              <a:defRPr sz="1600"/>
            </a:lvl3pPr>
            <a:lvl4pPr indent="0" marL="1371600">
              <a:buNone/>
              <a:defRPr sz="1400"/>
            </a:lvl4pPr>
            <a:lvl5pPr indent="0" marL="1828800">
              <a:buNone/>
              <a:defRPr sz="1400"/>
            </a:lvl5pPr>
            <a:lvl6pPr indent="0" marL="2286000">
              <a:buNone/>
              <a:defRPr sz="1400"/>
            </a:lvl6pPr>
            <a:lvl7pPr indent="0" marL="2743200">
              <a:buNone/>
              <a:defRPr sz="1400"/>
            </a:lvl7pPr>
            <a:lvl8pPr indent="0" marL="3200400">
              <a:buNone/>
              <a:defRPr sz="1400"/>
            </a:lvl8pPr>
            <a:lvl9pPr indent="0" marL="365760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580" name=""/>
          <p:cNvSpPr/>
          <p:nvPr>
            <p:ph type="sldNum" sz="full" idx="0"/>
          </p:nvPr>
        </p:nvSpPr>
        <p:spPr>
          <a:xfrm rot="0">
            <a:off x="6553200" y="6245225"/>
            <a:ext cx="2281237" cy="471487"/>
          </a:xfrm>
          <a:prstGeom prst="rect"/>
          <a:noFill/>
          <a:ln>
            <a:noFill/>
          </a:ln>
        </p:spPr>
        <p:txBody>
          <a:bodyPr anchor="b" bIns="46800" lIns="90000" rIns="90000" tIns="46800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eaLnBrk="1" hangingPunct="1" latinLnBrk="1" lvl="0"/>
            <a:fld id="{566ABCEB-ACFC-4714-9973-3DA970169C29}" type="slidenum">
              <a:rPr altLang="en-US" lang="en-US">
                <a:solidFill>
                  <a:srgbClr val="FFFFFF"/>
                </a:solidFill>
              </a:rPr>
              <a:pPr eaLnBrk="1" hangingPunct="1" latinLnBrk="1" lvl="0"/>
            </a:fld>
            <a:endParaRPr altLang="en-US"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1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92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1000" cy="4418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93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76400"/>
            <a:ext cx="4192588" cy="4418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80" name=""/>
          <p:cNvSpPr/>
          <p:nvPr>
            <p:ph type="sldNum" sz="full" idx="0"/>
          </p:nvPr>
        </p:nvSpPr>
        <p:spPr>
          <a:xfrm rot="0">
            <a:off x="6553200" y="6245225"/>
            <a:ext cx="2281237" cy="471487"/>
          </a:xfrm>
          <a:prstGeom prst="rect"/>
          <a:noFill/>
          <a:ln>
            <a:noFill/>
          </a:ln>
        </p:spPr>
        <p:txBody>
          <a:bodyPr anchor="b" bIns="46800" lIns="90000" rIns="90000" tIns="46800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eaLnBrk="1" hangingPunct="1" latinLnBrk="1" lvl="0"/>
            <a:fld id="{566ABCEB-ACFC-4714-9973-3DA970169C29}" type="slidenum">
              <a:rPr altLang="en-US" lang="en-US">
                <a:solidFill>
                  <a:srgbClr val="FFFFFF"/>
                </a:solidFill>
              </a:rPr>
              <a:pPr eaLnBrk="1" hangingPunct="1" latinLnBrk="1" lvl="0"/>
            </a:fld>
            <a:endParaRPr altLang="en-US"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1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85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86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87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88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80" name=""/>
          <p:cNvSpPr/>
          <p:nvPr>
            <p:ph type="sldNum" sz="full" idx="0"/>
          </p:nvPr>
        </p:nvSpPr>
        <p:spPr>
          <a:xfrm rot="0">
            <a:off x="6553200" y="6245225"/>
            <a:ext cx="2281237" cy="471487"/>
          </a:xfrm>
          <a:prstGeom prst="rect"/>
          <a:noFill/>
          <a:ln>
            <a:noFill/>
          </a:ln>
        </p:spPr>
        <p:txBody>
          <a:bodyPr anchor="b" bIns="46800" lIns="90000" rIns="90000" tIns="46800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eaLnBrk="1" hangingPunct="1" latinLnBrk="1" lvl="0"/>
            <a:fld id="{566ABCEB-ACFC-4714-9973-3DA970169C29}" type="slidenum">
              <a:rPr altLang="en-US" lang="en-US">
                <a:solidFill>
                  <a:srgbClr val="FFFFFF"/>
                </a:solidFill>
              </a:rPr>
              <a:pPr eaLnBrk="1" hangingPunct="1" latinLnBrk="1" lvl="0"/>
            </a:fld>
            <a:endParaRPr altLang="en-US"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1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6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0" name=""/>
          <p:cNvSpPr/>
          <p:nvPr>
            <p:ph type="sldNum" sz="full" idx="0"/>
          </p:nvPr>
        </p:nvSpPr>
        <p:spPr>
          <a:xfrm rot="0">
            <a:off x="6553200" y="6245225"/>
            <a:ext cx="2281237" cy="471487"/>
          </a:xfrm>
          <a:prstGeom prst="rect"/>
          <a:noFill/>
          <a:ln>
            <a:noFill/>
          </a:ln>
        </p:spPr>
        <p:txBody>
          <a:bodyPr anchor="b" bIns="46800" lIns="90000" rIns="90000" tIns="46800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eaLnBrk="1" hangingPunct="1" latinLnBrk="1" lvl="0"/>
            <a:fld id="{566ABCEB-ACFC-4714-9973-3DA970169C29}" type="slidenum">
              <a:rPr altLang="en-US" lang="en-US">
                <a:solidFill>
                  <a:srgbClr val="FFFFFF"/>
                </a:solidFill>
              </a:rPr>
              <a:pPr eaLnBrk="1" hangingPunct="1" latinLnBrk="1" lvl="0"/>
            </a:fld>
            <a:endParaRPr altLang="en-US"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0" name=""/>
          <p:cNvSpPr/>
          <p:nvPr>
            <p:ph type="sldNum" sz="full" idx="0"/>
          </p:nvPr>
        </p:nvSpPr>
        <p:spPr>
          <a:xfrm rot="0">
            <a:off x="6553200" y="6245225"/>
            <a:ext cx="2281237" cy="471487"/>
          </a:xfrm>
          <a:prstGeom prst="rect"/>
          <a:noFill/>
          <a:ln>
            <a:noFill/>
          </a:ln>
        </p:spPr>
        <p:txBody>
          <a:bodyPr anchor="b" bIns="46800" lIns="90000" rIns="90000" tIns="46800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eaLnBrk="1" hangingPunct="1" latinLnBrk="1" lvl="0"/>
            <a:fld id="{566ABCEB-ACFC-4714-9973-3DA970169C29}" type="slidenum">
              <a:rPr altLang="en-US" lang="en-US">
                <a:solidFill>
                  <a:srgbClr val="FFFFFF"/>
                </a:solidFill>
              </a:rPr>
              <a:pPr eaLnBrk="1" hangingPunct="1" latinLnBrk="1" lvl="0"/>
            </a:fld>
            <a:endParaRPr altLang="en-US"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1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6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77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8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580" name=""/>
          <p:cNvSpPr/>
          <p:nvPr>
            <p:ph type="sldNum" sz="full" idx="0"/>
          </p:nvPr>
        </p:nvSpPr>
        <p:spPr>
          <a:xfrm rot="0">
            <a:off x="6553200" y="6245225"/>
            <a:ext cx="2281237" cy="471487"/>
          </a:xfrm>
          <a:prstGeom prst="rect"/>
          <a:noFill/>
          <a:ln>
            <a:noFill/>
          </a:ln>
        </p:spPr>
        <p:txBody>
          <a:bodyPr anchor="b" bIns="46800" lIns="90000" rIns="90000" tIns="46800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eaLnBrk="1" hangingPunct="1" latinLnBrk="1" lvl="0"/>
            <a:fld id="{566ABCEB-ACFC-4714-9973-3DA970169C29}" type="slidenum">
              <a:rPr altLang="en-US" lang="en-US">
                <a:solidFill>
                  <a:srgbClr val="FFFFFF"/>
                </a:solidFill>
              </a:rPr>
              <a:pPr eaLnBrk="1" hangingPunct="1" latinLnBrk="1" lvl="0"/>
            </a:fld>
            <a:endParaRPr altLang="en-US"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1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1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82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anchor="t" anchorCtr="0" bIns="46800" compatLnSpc="1" lIns="90000" numCol="1" rIns="90000" tIns="46800" vert="horz" wrap="square">
            <a:prstTxWarp prst="textNoShape"/>
          </a:bodyPr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pPr algn="l" defTabSz="449263" eaLnBrk="0" fontAlgn="base" hangingPunct="0" indent="0" latinLnBrk="0" lvl="0" marL="0" marR="0" rtl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baseline="0" b="0" cap="none" sz="3200" i="0" kern="0" kumimoji="0" lang="ru-RU" noProof="0" normalizeH="0" spc="0" strike="noStrike" u="none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683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580" name=""/>
          <p:cNvSpPr/>
          <p:nvPr>
            <p:ph type="sldNum" sz="full" idx="0"/>
          </p:nvPr>
        </p:nvSpPr>
        <p:spPr>
          <a:xfrm rot="0">
            <a:off x="6553200" y="6245225"/>
            <a:ext cx="2281237" cy="471487"/>
          </a:xfrm>
          <a:prstGeom prst="rect"/>
          <a:noFill/>
          <a:ln>
            <a:noFill/>
          </a:ln>
        </p:spPr>
        <p:txBody>
          <a:bodyPr anchor="b" bIns="46800" lIns="90000" rIns="90000" tIns="46800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eaLnBrk="1" hangingPunct="1" latinLnBrk="1" lvl="0"/>
            <a:fld id="{566ABCEB-ACFC-4714-9973-3DA970169C29}" type="slidenum">
              <a:rPr altLang="en-US" lang="en-US">
                <a:solidFill>
                  <a:srgbClr val="FFFFFF"/>
                </a:solidFill>
              </a:rPr>
              <a:pPr eaLnBrk="1" hangingPunct="1" latinLnBrk="1" lvl="0"/>
            </a:fld>
            <a:endParaRPr altLang="en-US"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image" Target="../media/image1.jpeg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blipFill rotWithShape="0">
          <a:blip xmlns:r="http://schemas.openxmlformats.org/officeDocument/2006/relationships" r:embed="rId12">
            <a:alphaModFix amt="100000"/>
          </a:blip>
          <a:srcRect/>
          <a:stretch>
            <a:fillRect/>
          </a:stretch>
        </a:blipFill>
      </p:bgPr>
    </p:bg>
    <p:spTree>
      <p:nvGrpSpPr>
        <p:cNvPr id="2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76" name=""/>
          <p:cNvSpPr/>
          <p:nvPr>
            <p:ph type="title" sz="full" idx="0"/>
          </p:nvPr>
        </p:nvSpPr>
        <p:spPr>
          <a:xfrm rot="0">
            <a:off x="301625" y="174625"/>
            <a:ext cx="8505825" cy="1433512"/>
          </a:xfrm>
          <a:prstGeom prst="rect"/>
          <a:noFill/>
          <a:ln>
            <a:noFill/>
          </a:ln>
        </p:spPr>
        <p:txBody>
          <a:bodyPr anchor="ctr" bIns="46800" lIns="90000" rIns="90000" tIns="46800"/>
          <a:p>
            <a:pPr lvl="0"/>
            <a:r>
              <a:rPr altLang="en-US" lang="en-US"/>
              <a:t>Для правки текста заголовка щелкните мышью</a:t>
            </a:r>
          </a:p>
        </p:txBody>
      </p:sp>
      <p:sp>
        <p:nvSpPr>
          <p:cNvPr id="1048577" name=""/>
          <p:cNvSpPr/>
          <p:nvPr>
            <p:ph type="body" sz="full" idx="1"/>
          </p:nvPr>
        </p:nvSpPr>
        <p:spPr>
          <a:xfrm rot="0">
            <a:off x="301625" y="1676400"/>
            <a:ext cx="8535988" cy="4418012"/>
          </a:xfrm>
          <a:prstGeom prst="rect"/>
          <a:noFill/>
          <a:ln>
            <a:noFill/>
          </a:ln>
        </p:spPr>
        <p:txBody>
          <a:bodyPr bIns="46800" lIns="90000" rIns="90000" tIns="46800"/>
          <a:p>
            <a:pPr lvl="0"/>
            <a:r>
              <a:rPr altLang="en-US" lang="en-US"/>
              <a:t>Для правки структуры щелкните мышью</a:t>
            </a:r>
          </a:p>
          <a:p>
            <a:pPr lvl="1"/>
            <a:r>
              <a:rPr altLang="en-US" lang="en-US"/>
              <a:t>Второй уровень структуры</a:t>
            </a:r>
          </a:p>
          <a:p>
            <a:pPr lvl="2"/>
            <a:r>
              <a:rPr altLang="en-US" lang="en-US"/>
              <a:t>Третий уровень структуры</a:t>
            </a:r>
          </a:p>
          <a:p>
            <a:pPr lvl="3"/>
            <a:r>
              <a:rPr altLang="en-US" lang="en-US"/>
              <a:t>Четвертый уровень структуры</a:t>
            </a:r>
          </a:p>
          <a:p>
            <a:pPr lvl="4"/>
            <a:r>
              <a:rPr altLang="en-US" lang="en-US"/>
              <a:t>Пятый уровень структуры</a:t>
            </a:r>
          </a:p>
          <a:p>
            <a:pPr lvl="4"/>
            <a:r>
              <a:rPr altLang="en-US" lang="en-US"/>
              <a:t>Шестой уровень структуры</a:t>
            </a:r>
          </a:p>
          <a:p>
            <a:pPr lvl="4"/>
            <a:r>
              <a:rPr altLang="en-US" lang="en-US"/>
              <a:t>Седьмой уровень структуры</a:t>
            </a:r>
          </a:p>
          <a:p>
            <a:pPr lvl="4"/>
            <a:r>
              <a:rPr altLang="en-US" lang="en-US"/>
              <a:t>Восьмой уровень структуры</a:t>
            </a:r>
          </a:p>
          <a:p>
            <a:pPr lvl="4"/>
            <a:r>
              <a:rPr altLang="en-US" lang="en-US"/>
              <a:t>Девятый уровень структуры</a:t>
            </a:r>
          </a:p>
        </p:txBody>
      </p:sp>
      <p:sp>
        <p:nvSpPr>
          <p:cNvPr id="1048578" name=""/>
          <p:cNvSpPr txBox="1"/>
          <p:nvPr/>
        </p:nvSpPr>
        <p:spPr>
          <a:xfrm rot="0">
            <a:off x="304800" y="6245225"/>
            <a:ext cx="2282825" cy="473075"/>
          </a:xfrm>
          <a:prstGeom prst="rect"/>
          <a:noFill/>
          <a:ln>
            <a:noFill/>
          </a:ln>
        </p:spPr>
        <p:txBody>
          <a:bodyPr anchor="ctr" bIns="45720" lIns="91440" rIns="91440" tIns="45720" wrap="none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eaLnBrk="1" hangingPunct="1" latinLnBrk="1" lvl="0"/>
            <a:endParaRPr altLang="en-US" lang="en-US"/>
          </a:p>
        </p:txBody>
      </p:sp>
      <p:sp>
        <p:nvSpPr>
          <p:cNvPr id="1048579" name=""/>
          <p:cNvSpPr txBox="1"/>
          <p:nvPr/>
        </p:nvSpPr>
        <p:spPr>
          <a:xfrm rot="0">
            <a:off x="3124200" y="6245225"/>
            <a:ext cx="2892425" cy="473075"/>
          </a:xfrm>
          <a:prstGeom prst="rect"/>
          <a:noFill/>
          <a:ln>
            <a:noFill/>
          </a:ln>
        </p:spPr>
        <p:txBody>
          <a:bodyPr anchor="ctr" bIns="45720" lIns="91440" rIns="91440" tIns="45720" wrap="none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eaLnBrk="1" hangingPunct="1" latinLnBrk="1" lvl="0"/>
            <a:endParaRPr altLang="en-US" lang="en-US"/>
          </a:p>
        </p:txBody>
      </p:sp>
      <p:sp>
        <p:nvSpPr>
          <p:cNvPr id="1048580" name=""/>
          <p:cNvSpPr/>
          <p:nvPr>
            <p:ph type="sldNum" sz="full" idx="0"/>
          </p:nvPr>
        </p:nvSpPr>
        <p:spPr>
          <a:xfrm rot="0">
            <a:off x="6553200" y="6245225"/>
            <a:ext cx="2281237" cy="471487"/>
          </a:xfrm>
          <a:prstGeom prst="rect"/>
          <a:noFill/>
          <a:ln>
            <a:noFill/>
          </a:ln>
        </p:spPr>
        <p:txBody>
          <a:bodyPr anchor="b" bIns="46800" lIns="90000" rIns="90000" tIns="46800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>
                <a:solidFill>
                  <a:schemeClr val="dk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eaLnBrk="1" hangingPunct="1" latinLnBrk="1" lvl="0"/>
            <a:fld id="{566ABCEB-ACFC-4714-9973-3DA970169C29}" type="slidenum">
              <a:rPr altLang="en-US" lang="en-US">
                <a:solidFill>
                  <a:srgbClr val="FFFFFF"/>
                </a:solidFill>
              </a:rPr>
              <a:pPr eaLnBrk="1" hangingPunct="1" latinLnBrk="1" lvl="0"/>
            </a:fld>
            <a:endParaRPr altLang="en-US" lang="en-US">
              <a:solidFill>
                <a:srgbClr val="FFFFFF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sldNum="0"/>
  <p:txStyles>
    <p:titleStyle>
      <a:lvl1pPr algn="ctr" defTabSz="449263" eaLnBrk="0" fontAlgn="base" hangingPunct="0" rtl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B7E7FF"/>
          </a:solidFill>
          <a:latin typeface="+mj-lt"/>
          <a:ea typeface="+mj-ea"/>
          <a:cs typeface="+mj-cs"/>
        </a:defRPr>
      </a:lvl1pPr>
      <a:lvl2pPr algn="ctr" defTabSz="449263" eaLnBrk="0" fontAlgn="base" hangingPunct="0" rtl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B7E7FF"/>
          </a:solidFill>
          <a:latin typeface="Arial" charset="0"/>
          <a:ea typeface="SimSun" charset="0"/>
          <a:cs typeface="SimSun" charset="0"/>
        </a:defRPr>
      </a:lvl2pPr>
      <a:lvl3pPr algn="ctr" defTabSz="449263" eaLnBrk="0" fontAlgn="base" hangingPunct="0" rtl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B7E7FF"/>
          </a:solidFill>
          <a:latin typeface="Arial" charset="0"/>
          <a:ea typeface="SimSun" charset="0"/>
          <a:cs typeface="SimSun" charset="0"/>
        </a:defRPr>
      </a:lvl3pPr>
      <a:lvl4pPr algn="ctr" defTabSz="449263" eaLnBrk="0" fontAlgn="base" hangingPunct="0" rtl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B7E7FF"/>
          </a:solidFill>
          <a:latin typeface="Arial" charset="0"/>
          <a:ea typeface="SimSun" charset="0"/>
          <a:cs typeface="SimSun" charset="0"/>
        </a:defRPr>
      </a:lvl4pPr>
      <a:lvl5pPr algn="ctr" defTabSz="449263" eaLnBrk="0" fontAlgn="base" hangingPunct="0" rtl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B7E7FF"/>
          </a:solidFill>
          <a:latin typeface="Arial" charset="0"/>
          <a:ea typeface="SimSun" charset="0"/>
          <a:cs typeface="SimSun" charset="0"/>
        </a:defRPr>
      </a:lvl5pPr>
      <a:lvl6pPr algn="ctr" defTabSz="449263" eaLnBrk="0" fontAlgn="base" hangingPunct="0" indent="-228600" marL="2514600" rtl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7E7FF"/>
          </a:solidFill>
          <a:latin typeface="Arial" charset="0"/>
          <a:ea typeface="SimSun" charset="0"/>
          <a:cs typeface="SimSun" charset="0"/>
        </a:defRPr>
      </a:lvl6pPr>
      <a:lvl7pPr algn="ctr" defTabSz="449263" eaLnBrk="0" fontAlgn="base" hangingPunct="0" indent="-228600" marL="2971800" rtl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7E7FF"/>
          </a:solidFill>
          <a:latin typeface="Arial" charset="0"/>
          <a:ea typeface="SimSun" charset="0"/>
          <a:cs typeface="SimSun" charset="0"/>
        </a:defRPr>
      </a:lvl7pPr>
      <a:lvl8pPr algn="ctr" defTabSz="449263" eaLnBrk="0" fontAlgn="base" hangingPunct="0" indent="-228600" marL="3429000" rtl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7E7FF"/>
          </a:solidFill>
          <a:latin typeface="Arial" charset="0"/>
          <a:ea typeface="SimSun" charset="0"/>
          <a:cs typeface="SimSun" charset="0"/>
        </a:defRPr>
      </a:lvl8pPr>
      <a:lvl9pPr algn="ctr" defTabSz="449263" eaLnBrk="0" fontAlgn="base" hangingPunct="0" indent="-228600" marL="3886200" rtl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B7E7FF"/>
          </a:solidFill>
          <a:latin typeface="Arial" charset="0"/>
          <a:ea typeface="SimSun" charset="0"/>
          <a:cs typeface="SimSun" charset="0"/>
        </a:defRPr>
      </a:lvl9pPr>
    </p:titleStyle>
    <p:bodyStyle>
      <a:lvl1pPr algn="l" defTabSz="449263" eaLnBrk="0" fontAlgn="base" hangingPunct="0" indent="-342900" marL="342900" rtl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algn="l" defTabSz="449263" eaLnBrk="0" fontAlgn="base" hangingPunct="0" indent="-285750" marL="742950" rtl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algn="l" defTabSz="449263" eaLnBrk="0" fontAlgn="base" hangingPunct="0" indent="-228600" marL="1143000" rtl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algn="l" defTabSz="449263" eaLnBrk="0" fontAlgn="base" hangingPunct="0" indent="-228600" marL="1600200" rtl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algn="l" defTabSz="449263" eaLnBrk="0" fontAlgn="base" hangingPunct="0" indent="-228600" marL="2057400" rtl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algn="l" defTabSz="449263" eaLnBrk="0" fontAlgn="base" hangingPunct="0" indent="-228600" marL="2514600" rtl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algn="l" defTabSz="449263" eaLnBrk="0" fontAlgn="base" hangingPunct="0" indent="-228600" marL="2971800" rtl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algn="l" defTabSz="449263" eaLnBrk="0" fontAlgn="base" hangingPunct="0" indent="-228600" marL="3429000" rtl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algn="l" defTabSz="449263" eaLnBrk="0" fontAlgn="base" hangingPunct="0" indent="-228600" marL="3886200" rtl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1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3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5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7.xml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9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23.xml"/></Relationships>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25.xml"/></Relationships>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27.xml"/></Relationships>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29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3.xml"/></Relationships>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31.xml"/></Relationships>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33.xml"/></Relationships>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35.xml"/></Relationships>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5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7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23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81" name=""/>
          <p:cNvSpPr/>
          <p:nvPr>
            <p:ph type="ctrTitle" sz="full" idx="0"/>
          </p:nvPr>
        </p:nvSpPr>
        <p:spPr>
          <a:xfrm rot="0">
            <a:off x="785812" y="1571625"/>
            <a:ext cx="7672387" cy="2028825"/>
          </a:xfrm>
          <a:prstGeom prst="rect"/>
          <a:noFill/>
          <a:ln>
            <a:noFill/>
          </a:ln>
        </p:spPr>
        <p:txBody>
          <a:bodyPr anchor="ctr" bIns="46800" lIns="90000" rIns="90000" tIns="46800"/>
          <a:lstStyle>
            <a:lvl1pPr algn="ctr">
              <a:defRPr sz="4400"/>
            </a:lvl1pPr>
          </a:lstStyle>
          <a:p>
            <a:pPr eaLnBrk="1" hangingPunct="1" latinLnBrk="1" lvl="0">
              <a:tabLst>
                <a:tab algn="l" pos="0"/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br/>
            <a:br/>
            <a:r>
              <a:rPr altLang="en-US" b="1" sz="6600" i="1" lang="en-US">
                <a:solidFill>
                  <a:srgbClr val="FF00FF"/>
                </a:solidFill>
                <a:effectLst>
                  <a:outerShdw algn="tl" blurRad="38100" dir="2700000" dist="38100">
                    <a:srgbClr val="C0C0C0"/>
                  </a:outerShdw>
                </a:effectLst>
                <a:latin typeface="Comic Sans MS" pitchFamily="66" charset="0"/>
              </a:rPr>
              <a:t>ПУТЕШЕСТВИЕ В</a:t>
            </a:r>
            <a:br/>
            <a:r>
              <a:rPr altLang="en-US" b="1" sz="6600" i="1" lang="en-US">
                <a:solidFill>
                  <a:srgbClr val="FF00FF"/>
                </a:solidFill>
                <a:effectLst>
                  <a:outerShdw algn="tl" blurRad="38100" dir="2700000" dist="38100">
                    <a:srgbClr val="C0C0C0"/>
                  </a:outerShdw>
                </a:effectLst>
                <a:latin typeface="Comic Sans MS" pitchFamily="66" charset="0"/>
              </a:rPr>
              <a:t>  МИР СКАЗОК</a:t>
            </a:r>
            <a:br/>
            <a:br/>
            <a:endParaRPr altLang="en-US" b="1" sz="6600" i="1" lang="en-US">
              <a:solidFill>
                <a:srgbClr val="FF00FF"/>
              </a:solidFill>
              <a:effectLst>
                <a:outerShdw algn="tl" blurRad="38100" dir="2700000" dist="38100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048582" name=""/>
          <p:cNvSpPr/>
          <p:nvPr>
            <p:ph type="subTitle" sz="full" idx="1"/>
          </p:nvPr>
        </p:nvSpPr>
        <p:spPr>
          <a:xfrm rot="0">
            <a:off x="1371600" y="3886200"/>
            <a:ext cx="6400800" cy="1752600"/>
          </a:xfrm>
          <a:prstGeom prst="rect"/>
          <a:noFill/>
          <a:ln>
            <a:noFill/>
          </a:ln>
        </p:spPr>
        <p:txBody>
          <a:bodyPr anchor="t" bIns="46800" lIns="90000" rIns="90000" tIns="46800"/>
          <a:lstStyle>
            <a:lvl1pPr algn="ctr" marL="0">
              <a:buNone/>
              <a:defRPr sz="3200">
                <a:solidFill>
                  <a:srgbClr val="FFFFFF"/>
                </a:solidFill>
              </a:defRPr>
            </a:lvl1pPr>
            <a:lvl2pPr algn="ctr" marL="457200">
              <a:buNone/>
            </a:lvl2pPr>
            <a:lvl3pPr algn="ctr" marL="914400">
              <a:buNone/>
            </a:lvl3pPr>
            <a:lvl4pPr algn="ctr" marL="1371600">
              <a:buNone/>
            </a:lvl4pPr>
            <a:lvl5pPr algn="ctr" marL="1828800">
              <a:buNone/>
            </a:lvl5pPr>
          </a:lstStyle>
          <a:p>
            <a:endParaRPr altLang="en-US" lang="en-US"/>
          </a:p>
          <a:p>
            <a:endParaRPr altLang="en-US" lang="en-US"/>
          </a:p>
          <a:p>
            <a:endParaRPr altLang="en-US" lang="en-US"/>
          </a:p>
          <a:p>
            <a:endParaRPr altLang="en-US" lang="en-US"/>
          </a:p>
          <a:p>
            <a:endParaRPr altLang="en-US" lang="en-US"/>
          </a:p>
          <a:p>
            <a:endParaRPr altLang="en-US" lang="en-US"/>
          </a:p>
          <a:p>
            <a:endParaRPr altLang="en-US" lang="en-US"/>
          </a:p>
        </p:txBody>
      </p:sp>
    </p:spTree>
  </p:cSld>
  <p:clrMapOvr>
    <a:masterClrMapping/>
  </p:clrMapOvr>
  <p:transition spd="med" advClick="1">
    <p:circle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78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07" name=""/>
          <p:cNvSpPr txBox="1"/>
          <p:nvPr/>
        </p:nvSpPr>
        <p:spPr>
          <a:xfrm rot="0">
            <a:off x="301625" y="1676400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А дорога – далека,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А корзинка – нелегка.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Сесть бы на пенек, 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Съесть бы пирожок.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81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56" name="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2051050" y="260350"/>
            <a:ext cx="5226050" cy="6597650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84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12" name=""/>
          <p:cNvSpPr txBox="1"/>
          <p:nvPr/>
        </p:nvSpPr>
        <p:spPr>
          <a:xfrm rot="0">
            <a:off x="301625" y="1676400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Ах ты, Петя – простота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Сплоховал немножко: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Не послушался кота, 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Выглянул в окошко.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87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57" name="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692275" y="260350"/>
            <a:ext cx="5256212" cy="6597650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90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17" name=""/>
          <p:cNvSpPr txBox="1"/>
          <p:nvPr/>
        </p:nvSpPr>
        <p:spPr>
          <a:xfrm rot="0">
            <a:off x="301625" y="1676400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Нет ни речки , ни пруда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Где воды напиться?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Очень вкусная вода 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В ямке от копытца.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93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58" name="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476375" y="0"/>
            <a:ext cx="6551612" cy="6858000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96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22" name=""/>
          <p:cNvSpPr txBox="1"/>
          <p:nvPr/>
        </p:nvSpPr>
        <p:spPr>
          <a:xfrm rot="0">
            <a:off x="301625" y="1676400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Колотил да колотил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По тарелкам носом.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Ничего не проглотил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И остался с носом.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99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59" name="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476375" y="0"/>
            <a:ext cx="6372225" cy="6858000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0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27" name=""/>
          <p:cNvSpPr txBox="1"/>
          <p:nvPr/>
        </p:nvSpPr>
        <p:spPr>
          <a:xfrm rot="0">
            <a:off x="301625" y="1676400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«Не лежалось на окошке,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Покатился по дорожке»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endParaRPr altLang="en-US" sz="3200" lang="en-US">
              <a:solidFill>
                <a:srgbClr val="FFCC00"/>
              </a:solidFill>
              <a:effectLst>
                <a:outerShdw algn="tl" blurRad="38100" dir="2700000" dist="38100">
                  <a:srgbClr val="C0C0C0"/>
                </a:outerShdw>
              </a:effectLst>
            </a:endParaRP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«Перед волком не дрожал,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От медведя убежал.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А лисице на зубок,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Все ж попался…»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05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60" name="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476375" y="0"/>
            <a:ext cx="6227762" cy="6858000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53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87" name=""/>
          <p:cNvSpPr txBox="1"/>
          <p:nvPr/>
        </p:nvSpPr>
        <p:spPr>
          <a:xfrm rot="0">
            <a:off x="301625" y="1676400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«Появилась девочка в чашечке цветка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И была та девочка не больше ноготка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В ореховой скорлупке девочка спала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Вот какая девочка, как она мила.»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08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32" name=""/>
          <p:cNvSpPr txBox="1"/>
          <p:nvPr/>
        </p:nvSpPr>
        <p:spPr>
          <a:xfrm rot="0">
            <a:off x="603250" y="1628775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« Отворили дверь козлята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И…пропали все куда-то.»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11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61" name="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395287" y="0"/>
            <a:ext cx="4176712" cy="6669087"/>
          </a:xfrm>
          <a:prstGeom prst="rect"/>
          <a:noFill/>
          <a:ln>
            <a:noFill/>
          </a:ln>
        </p:spPr>
      </p:pic>
      <p:pic>
        <p:nvPicPr>
          <p:cNvPr id="2097162" name="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5153025" y="0"/>
            <a:ext cx="3990975" cy="6453187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10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12"/>
                                        <p:tgtEl>
                                          <p:spTgt spid="209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14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37" name=""/>
          <p:cNvSpPr txBox="1"/>
          <p:nvPr/>
        </p:nvSpPr>
        <p:spPr>
          <a:xfrm rot="0">
            <a:off x="301625" y="1676400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« По тропе, шагая бодро,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Сами воду тащат ведра.»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17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63" name="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0" y="0"/>
            <a:ext cx="9144000" cy="6884987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20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42" name=""/>
          <p:cNvSpPr txBox="1"/>
          <p:nvPr/>
        </p:nvSpPr>
        <p:spPr>
          <a:xfrm rot="0">
            <a:off x="301625" y="1676400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Мышка дом себе нашла,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Мышка доброю была.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В доме том в конце концов 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Стало множество жильцов.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23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64" name="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042987" y="188912"/>
            <a:ext cx="7632700" cy="6669087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26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47" name=""/>
          <p:cNvSpPr txBox="1"/>
          <p:nvPr/>
        </p:nvSpPr>
        <p:spPr>
          <a:xfrm rot="0">
            <a:off x="301625" y="1676400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Кто-то за кого-то ухватился цепко.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Ох, никак не вытянуть,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Ох, засела крепко.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Но еще помощники скоро прибегут…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Победит упрямицу дружный общий труд.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Кто засел так крепко?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Может это …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29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65" name="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547812" y="260350"/>
            <a:ext cx="5976937" cy="6597650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3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52" name=""/>
          <p:cNvSpPr txBox="1"/>
          <p:nvPr/>
        </p:nvSpPr>
        <p:spPr>
          <a:xfrm rot="0">
            <a:off x="301625" y="1676400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Всех он любит неизменно,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Кто б к нему не приходил.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Догадались? Это Гена,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Это Гена….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35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66" name="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403350" y="0"/>
            <a:ext cx="5976937" cy="6858000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57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52" name="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476375" y="0"/>
            <a:ext cx="6551612" cy="6858000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38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57" name=""/>
          <p:cNvSpPr txBox="1"/>
          <p:nvPr/>
        </p:nvSpPr>
        <p:spPr>
          <a:xfrm rot="0">
            <a:off x="301625" y="1676400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Всех на свете он добрей,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Лечит он больных зверей.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И однажды бегемота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Вытащил он из болота.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Он известен знаменит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Это доктор ….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41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67" name="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763712" y="0"/>
            <a:ext cx="5400675" cy="6858000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44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62" name=""/>
          <p:cNvSpPr txBox="1"/>
          <p:nvPr/>
        </p:nvSpPr>
        <p:spPr>
          <a:xfrm rot="0">
            <a:off x="301625" y="1676400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В какой сказке помогли припевочки: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Высоко сижу, далеко гляжу.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Не садись на пенек, не ешь пирожок?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47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68" name="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2268537" y="260350"/>
            <a:ext cx="5184775" cy="6597650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50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67" name=""/>
          <p:cNvSpPr txBox="1"/>
          <p:nvPr/>
        </p:nvSpPr>
        <p:spPr>
          <a:xfrm rot="0">
            <a:off x="301625" y="1676400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В небесах не на земле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Летит баба на метле.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Страшная и злая,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Кто она такая?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53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69" name="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643062" y="214312"/>
            <a:ext cx="5429250" cy="6643687"/>
          </a:xfrm>
          <a:prstGeom prst="rect"/>
          <a:noFill/>
          <a:ln>
            <a:noFill/>
          </a:ln>
        </p:spPr>
      </p:pic>
      <p:pic>
        <p:nvPicPr>
          <p:cNvPr id="2097170" name="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619250" y="214312"/>
            <a:ext cx="5429250" cy="6643687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10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12"/>
                                        <p:tgtEl>
                                          <p:spTgt spid="209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156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72" name=""/>
          <p:cNvSpPr/>
          <p:nvPr>
            <p:ph type="title" sz="full" idx="0"/>
          </p:nvPr>
        </p:nvSpPr>
        <p:spPr>
          <a:xfrm rot="0">
            <a:off x="301625" y="174625"/>
            <a:ext cx="8505825" cy="1433512"/>
          </a:xfrm>
          <a:prstGeom prst="rect"/>
          <a:noFill/>
          <a:ln>
            <a:noFill/>
          </a:ln>
        </p:spPr>
        <p:txBody>
          <a:bodyPr anchor="ctr" bIns="46800" lIns="90000" rIns="90000" tIns="46800"/>
          <a:lstStyle>
            <a:lvl1pPr algn="ctr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4400" i="0">
                <a:solidFill>
                  <a:srgbClr val="B7E7FF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</a:lstStyle>
          <a:p>
            <a:endParaRPr altLang="en-US" lang="en-US"/>
          </a:p>
        </p:txBody>
      </p:sp>
      <p:sp>
        <p:nvSpPr>
          <p:cNvPr id="1048673" name=""/>
          <p:cNvSpPr/>
          <p:nvPr>
            <p:ph type="body" sz="full" idx="1"/>
          </p:nvPr>
        </p:nvSpPr>
        <p:spPr>
          <a:xfrm rot="0">
            <a:off x="301625" y="1676400"/>
            <a:ext cx="8535988" cy="4418012"/>
          </a:xfrm>
          <a:prstGeom prst="rect"/>
          <a:noFill/>
          <a:ln>
            <a:noFill/>
          </a:ln>
        </p:spPr>
        <p:txBody>
          <a:bodyPr anchor="t" bIns="46800" lIns="90000" rIns="90000" tIns="46800"/>
          <a:lstStyle>
            <a:lvl1pPr algn="l" fontAlgn="base" indent="-342900" latinLnBrk="1" marL="342900" rtl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defRPr baseline="0" b="0" sz="3200" i="0">
                <a:solidFill>
                  <a:srgbClr val="FFFFFF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–"/>
              <a:defRPr baseline="0" b="0" sz="2800" i="0">
                <a:solidFill>
                  <a:srgbClr val="FFFFFF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defRPr baseline="0" b="0" sz="2400" i="0">
                <a:solidFill>
                  <a:srgbClr val="FFFFFF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–"/>
              <a:defRPr baseline="0" b="0" sz="2000" i="0">
                <a:solidFill>
                  <a:srgbClr val="FFFFFF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defRPr baseline="0" b="0" sz="2000" i="0">
                <a:solidFill>
                  <a:srgbClr val="FFFFFF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lvl="0"/>
            <a:r>
              <a:rPr altLang="en-US" sz="5400" lang="en-US">
                <a:solidFill>
                  <a:srgbClr val="FF9900"/>
                </a:solidFill>
              </a:rPr>
              <a:t>Молодцы ребятишки!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60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92" name=""/>
          <p:cNvSpPr txBox="1"/>
          <p:nvPr/>
        </p:nvSpPr>
        <p:spPr>
          <a:xfrm rot="0">
            <a:off x="301625" y="1676400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С букварем шагает в школу</a:t>
            </a: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 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Деревянный мальчуган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Попадает вместо школы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В полотняный балаган.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Как зовется эта книжка?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Как зовётся сам мальчишка?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63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53" name=""/>
          <p:cNvPicPr>
            <a:picLocks/>
          </p:cNvPicPr>
          <p:nvPr/>
        </p:nvPicPr>
        <p:blipFill>
          <a:blip xmlns:r="http://schemas.openxmlformats.org/officeDocument/2006/relationships" r:embed="rId1">
            <a:lum bright="6000" contrast="12000"/>
          </a:blip>
          <a:srcRect l="0" t="0" r="0" b="0"/>
          <a:stretch>
            <a:fillRect/>
          </a:stretch>
        </p:blipFill>
        <p:spPr>
          <a:xfrm rot="0">
            <a:off x="1619250" y="0"/>
            <a:ext cx="5689600" cy="6858000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66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97" name=""/>
          <p:cNvSpPr txBox="1"/>
          <p:nvPr/>
        </p:nvSpPr>
        <p:spPr>
          <a:xfrm rot="0">
            <a:off x="301625" y="1676400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lnSpc>
                <a:spcPct val="90000"/>
              </a:lnSpc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А с этим человеком</a:t>
            </a:r>
          </a:p>
          <a:p>
            <a:pPr algn="ctr" eaLnBrk="1" hangingPunct="1" latinLnBrk="1" lvl="0">
              <a:lnSpc>
                <a:spcPct val="90000"/>
              </a:lnSpc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Всегда одна беда</a:t>
            </a:r>
          </a:p>
          <a:p>
            <a:pPr algn="ctr" eaLnBrk="1" hangingPunct="1" latinLnBrk="1" lvl="0">
              <a:lnSpc>
                <a:spcPct val="90000"/>
              </a:lnSpc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То он не то оденет,</a:t>
            </a:r>
          </a:p>
          <a:p>
            <a:pPr algn="ctr" eaLnBrk="1" hangingPunct="1" latinLnBrk="1" lvl="0">
              <a:lnSpc>
                <a:spcPct val="90000"/>
              </a:lnSpc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То едет не туда…</a:t>
            </a:r>
          </a:p>
          <a:p>
            <a:pPr algn="ctr" eaLnBrk="1" hangingPunct="1" latinLnBrk="1" lvl="0">
              <a:lnSpc>
                <a:spcPct val="90000"/>
              </a:lnSpc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В отцепленном вагоне</a:t>
            </a:r>
          </a:p>
          <a:p>
            <a:pPr algn="ctr" eaLnBrk="1" hangingPunct="1" latinLnBrk="1" lvl="0">
              <a:lnSpc>
                <a:spcPct val="90000"/>
              </a:lnSpc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Он очень долго спал.</a:t>
            </a:r>
          </a:p>
          <a:p>
            <a:pPr algn="ctr" eaLnBrk="1" hangingPunct="1" latinLnBrk="1" lvl="0">
              <a:lnSpc>
                <a:spcPct val="90000"/>
              </a:lnSpc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Друзья, в какую книжку</a:t>
            </a:r>
          </a:p>
          <a:p>
            <a:pPr algn="ctr" eaLnBrk="1" hangingPunct="1" latinLnBrk="1" lvl="0">
              <a:lnSpc>
                <a:spcPct val="90000"/>
              </a:lnSpc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Тот человек попал?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69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54" name=""/>
          <p:cNvPicPr>
            <a:picLocks/>
          </p:cNvPicPr>
          <p:nvPr/>
        </p:nvPicPr>
        <p:blipFill>
          <a:blip xmlns:r="http://schemas.openxmlformats.org/officeDocument/2006/relationships" r:embed="rId1">
            <a:lum contrast="36000"/>
          </a:blip>
          <a:srcRect l="0" t="0" r="0" b="0"/>
          <a:stretch>
            <a:fillRect/>
          </a:stretch>
        </p:blipFill>
        <p:spPr>
          <a:xfrm rot="0">
            <a:off x="1547812" y="0"/>
            <a:ext cx="5329237" cy="6858000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7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02" name=""/>
          <p:cNvSpPr txBox="1"/>
          <p:nvPr/>
        </p:nvSpPr>
        <p:spPr>
          <a:xfrm rot="0">
            <a:off x="301625" y="1676400"/>
            <a:ext cx="8540750" cy="4422775"/>
          </a:xfrm>
          <a:prstGeom prst="rect"/>
          <a:noFill/>
          <a:ln>
            <a:noFill/>
          </a:ln>
        </p:spPr>
        <p:txBody>
          <a:bodyPr bIns="46800" lIns="90000" rIns="90000" tIns="46800"/>
          <a:lstStyle>
            <a:lvl1pPr algn="l" fontAlgn="base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1pPr>
            <a:lvl2pPr algn="l" fontAlgn="base" indent="-285750" latinLnBrk="1" marL="74295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2pPr>
            <a:lvl3pPr algn="l" fontAlgn="base" indent="-228600" latinLnBrk="1" marL="11430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3pPr>
            <a:lvl4pPr algn="l" fontAlgn="base" indent="-228600" latinLnBrk="1" marL="1600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4pPr>
            <a:lvl5pPr algn="l" fontAlgn="base" indent="-228600" latinLnBrk="1" marL="2057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Times New Roman" pitchFamily="18" charset="0"/>
              <a:buNone/>
              <a:defRPr baseline="0" b="0" sz="1800" i="0">
                <a:solidFill>
                  <a:schemeClr val="lt1"/>
                </a:solidFill>
                <a:latin typeface="Arial" pitchFamily="34" charset="0"/>
                <a:ea typeface="SimSun" pitchFamily="0" charset="1"/>
                <a:sym typeface="Arial" pitchFamily="34" charset="0"/>
              </a:defRPr>
            </a:lvl5pPr>
          </a:lstStyle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Красна девица грустна,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Ей не нравится весна.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Ей на солнце тяжко,</a:t>
            </a:r>
          </a:p>
          <a:p>
            <a:pPr algn="ctr" eaLnBrk="1" hangingPunct="1" latinLnBrk="1" lvl="0">
              <a:spcBef>
                <a:spcPts val="800"/>
              </a:spcBef>
              <a:tabLst>
                <a:tab algn="l" pos="447675"/>
                <a:tab algn="l" pos="896937"/>
                <a:tab algn="l" pos="1346200"/>
                <a:tab algn="l" pos="1795462"/>
                <a:tab algn="l" pos="2244725"/>
                <a:tab algn="l" pos="2693987"/>
                <a:tab algn="l" pos="3143250"/>
                <a:tab algn="l" pos="3592512"/>
                <a:tab algn="l" pos="4041775"/>
                <a:tab algn="l" pos="4491037"/>
                <a:tab algn="l" pos="4940300"/>
                <a:tab algn="l" pos="5389562"/>
                <a:tab algn="l" pos="5838825"/>
                <a:tab algn="l" pos="6288087"/>
                <a:tab algn="l" pos="6737350"/>
                <a:tab algn="l" pos="7186612"/>
                <a:tab algn="l" pos="7635875"/>
                <a:tab algn="l" pos="8085137"/>
                <a:tab algn="l" pos="8534400"/>
                <a:tab algn="l" pos="8983662"/>
              </a:tabLst>
            </a:pPr>
            <a:r>
              <a:rPr altLang="en-US" sz="3200" lang="en-US">
                <a:solidFill>
                  <a:srgbClr val="FFCC00"/>
                </a:solidFill>
                <a:effectLst>
                  <a:outerShdw algn="tl" blurRad="38100" dir="2700000" dist="38100">
                    <a:srgbClr val="C0C0C0"/>
                  </a:outerShdw>
                </a:effectLst>
              </a:rPr>
              <a:t>Слезы льет бедняжка.</a:t>
            </a:r>
          </a:p>
        </p:txBody>
      </p:sp>
    </p:spTree>
  </p:cSld>
  <p:clrMapOvr>
    <a:masterClrMapping/>
  </p:clrMapOvr>
  <p:transition spd="med" advClick="1">
    <p:circle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75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pic>
        <p:nvPicPr>
          <p:cNvPr id="2097155" name=""/>
          <p:cNvPicPr>
            <a:picLocks/>
          </p:cNvPicPr>
          <p:nvPr/>
        </p:nvPicPr>
        <p:blipFill>
          <a:blip xmlns:r="http://schemas.openxmlformats.org/officeDocument/2006/relationships" r:embed="rId1">
            <a:lum bright="-12000" contrast="24000"/>
          </a:blip>
          <a:srcRect l="0" t="0" r="0" b="0"/>
          <a:stretch>
            <a:fillRect/>
          </a:stretch>
        </p:blipFill>
        <p:spPr>
          <a:xfrm rot="0">
            <a:off x="1835150" y="0"/>
            <a:ext cx="5545137" cy="6858000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>
    <p:circle/>
  </p:transition>
  <p:timing>
    <p:tnLst>
      <p:par>
        <p:cTn dur="indefinite" id="1" nodeType="tmRoot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0" autoRev="0" decel="0"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none">
                                        <p:cTn dur="4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none">
                                        <p:cTn dur="2000" id="7"/>
                                        <p:tgtEl>
                                          <p:spTgt spid="2097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808080"/>
      </a:dk2>
      <a:lt2>
        <a:srgbClr val="00000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0000"/>
      </a:accent5>
      <a:accent6>
        <a:srgbClr val="000000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000000"/>
        </a:accent5>
        <a:accent6>
          <a:srgbClr val="000000"/>
        </a:accent6>
        <a:hlink>
          <a:srgbClr val="CCCCFF"/>
        </a:hlink>
        <a:folHlink>
          <a:srgbClr val="B2B2B2"/>
        </a:folHlink>
      </a:clrScheme>
    </a:extraClrScheme>
    <a:extraClrScheme>
      <a:clrScheme name="Default Color Scheme 2">
        <a:dk1>
          <a:srgbClr val="FFFFFF"/>
        </a:dk1>
        <a:lt1>
          <a:srgbClr val="0000FF"/>
        </a:lt1>
        <a:dk2>
          <a:srgbClr val="000000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0000FF"/>
        </a:accent3>
        <a:accent4>
          <a:srgbClr val="FFFFFF"/>
        </a:accent4>
        <a:accent5>
          <a:srgbClr val="000000"/>
        </a:accent5>
        <a:accent6>
          <a:srgbClr val="000000"/>
        </a:accent6>
        <a:hlink>
          <a:srgbClr val="FF0000"/>
        </a:hlink>
        <a:folHlink>
          <a:srgbClr val="969696"/>
        </a:folHlink>
      </a:clrScheme>
    </a:extraClrScheme>
    <a:extraClrScheme>
      <a:clrScheme name="Default Color Scheme 3">
        <a:dk1>
          <a:srgbClr val="000000"/>
        </a:dk1>
        <a:lt1>
          <a:srgbClr val="FFFFCC"/>
        </a:lt1>
        <a:dk2>
          <a:srgbClr val="6666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CC"/>
        </a:accent3>
        <a:accent4>
          <a:srgbClr val="000000"/>
        </a:accent4>
        <a:accent5>
          <a:srgbClr val="000000"/>
        </a:accent5>
        <a:accent6>
          <a:srgbClr val="000000"/>
        </a:accent6>
        <a:hlink>
          <a:srgbClr val="0033CC"/>
        </a:hlink>
        <a:folHlink>
          <a:srgbClr val="FFCC66"/>
        </a:folHlink>
      </a:clrScheme>
    </a:extraClrScheme>
    <a:extraClrScheme>
      <a:clrScheme name="Default Color Scheme 4">
        <a:dk1>
          <a:srgbClr val="000000"/>
        </a:dk1>
        <a:lt1>
          <a:srgbClr val="FFFFFF"/>
        </a:lt1>
        <a:dk2>
          <a:srgbClr val="333333"/>
        </a:dk2>
        <a:lt2>
          <a:srgbClr val="000000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000000"/>
        </a:accent5>
        <a:accent6>
          <a:srgbClr val="000000"/>
        </a:accent6>
        <a:hlink>
          <a:srgbClr val="4D4D4D"/>
        </a:hlink>
        <a:folHlink>
          <a:srgbClr val="EAEAEA"/>
        </a:folHlink>
      </a:clrScheme>
    </a:extraClrScheme>
    <a:extraClrScheme>
      <a:clrScheme name="Default Color Scheme 5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000000"/>
        </a:accent5>
        <a:accent6>
          <a:srgbClr val="000000"/>
        </a:accent6>
        <a:hlink>
          <a:srgbClr val="CC00CC"/>
        </a:hlink>
        <a:folHlink>
          <a:srgbClr val="C0C0C0"/>
        </a:folHlink>
      </a:clrScheme>
    </a:extraClrScheme>
    <a:extraClrScheme>
      <a:clrScheme name="Default Color Scheme 6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000000"/>
        </a:accent5>
        <a:accent6>
          <a:srgbClr val="000000"/>
        </a:accent6>
        <a:hlink>
          <a:srgbClr val="FF0000"/>
        </a:hlink>
        <a:folHlink>
          <a:srgbClr val="009900"/>
        </a:folHlink>
      </a:clrScheme>
    </a:extraClrScheme>
    <a:extraClrScheme>
      <a:clrScheme name="Default Color Scheme 7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000000"/>
        </a:accent5>
        <a:accent6>
          <a:srgbClr val="000000"/>
        </a:accent6>
        <a:hlink>
          <a:srgbClr val="CC00CC"/>
        </a:hlink>
        <a:folHlink>
          <a:srgbClr val="B2B2B2"/>
        </a:folHlink>
      </a:clrScheme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ScaleCrop>0</ScaleCrop>
  <LinksUpToDate>0</LinksUpToDat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Слайд 1</dc:title>
  <dc:creator>Loner-XP</dc:creator>
  <cp:lastModifiedBy>Admin</cp:lastModifiedBy>
  <dcterms:created xsi:type="dcterms:W3CDTF">2009-11-20T06:43:54Z</dcterms:created>
  <dcterms:modified xsi:type="dcterms:W3CDTF">2018-04-17T11:25:08Z</dcterms:modified>
</cp:coreProperties>
</file>