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25000">
              <a:schemeClr val="accent3">
                <a:lumMod val="60000"/>
                <a:lumOff val="40000"/>
              </a:schemeClr>
            </a:gs>
            <a:gs pos="50000">
              <a:srgbClr val="FFFF66"/>
            </a:gs>
            <a:gs pos="75000">
              <a:srgbClr val="8FD1C9"/>
            </a:gs>
            <a:gs pos="100000">
              <a:schemeClr val="accent2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B13002F-3045-4995-BBF0-09778FD1F2DF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DBF635-44BE-48CA-A531-9D0471968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1" fontAlgn="base" hangingPunct="1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3.gif"/><Relationship Id="rId7" Type="http://schemas.openxmlformats.org/officeDocument/2006/relationships/image" Target="../media/image10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9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3.gif"/><Relationship Id="rId7" Type="http://schemas.openxmlformats.org/officeDocument/2006/relationships/image" Target="../media/image10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12.gif"/><Relationship Id="rId10" Type="http://schemas.openxmlformats.org/officeDocument/2006/relationships/image" Target="../media/image4.gif"/><Relationship Id="rId4" Type="http://schemas.openxmlformats.org/officeDocument/2006/relationships/image" Target="../media/image9.gif"/><Relationship Id="rId9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3.gif"/><Relationship Id="rId7" Type="http://schemas.openxmlformats.org/officeDocument/2006/relationships/image" Target="../media/image10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11" Type="http://schemas.openxmlformats.org/officeDocument/2006/relationships/image" Target="../media/image4.gif"/><Relationship Id="rId5" Type="http://schemas.openxmlformats.org/officeDocument/2006/relationships/image" Target="../media/image7.gif"/><Relationship Id="rId10" Type="http://schemas.openxmlformats.org/officeDocument/2006/relationships/image" Target="../media/image6.gif"/><Relationship Id="rId4" Type="http://schemas.openxmlformats.org/officeDocument/2006/relationships/image" Target="../media/image15.gif"/><Relationship Id="rId9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Состав числа 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ФЭМП</a:t>
            </a:r>
          </a:p>
          <a:p>
            <a:r>
              <a:rPr lang="ru-RU" dirty="0" smtClean="0"/>
              <a:t> подготовительная к школе группа</a:t>
            </a:r>
          </a:p>
          <a:p>
            <a:r>
              <a:rPr lang="ru-RU" dirty="0" smtClean="0"/>
              <a:t>Лялина Н.А.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Два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-1"/>
            <a:ext cx="2988040" cy="3294493"/>
          </a:xfrm>
        </p:spPr>
      </p:pic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3357562"/>
            <a:ext cx="1905000" cy="1905000"/>
          </a:xfrm>
          <a:prstGeom prst="rect">
            <a:avLst/>
          </a:prstGeom>
        </p:spPr>
      </p:pic>
      <p:pic>
        <p:nvPicPr>
          <p:cNvPr id="6" name="Рисунок 5" descr="1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35756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ри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6116" y="0"/>
            <a:ext cx="2428892" cy="2484871"/>
          </a:xfrm>
        </p:spPr>
      </p:pic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428868"/>
            <a:ext cx="1762124" cy="1762124"/>
          </a:xfrm>
          <a:prstGeom prst="rect">
            <a:avLst/>
          </a:prstGeom>
        </p:spPr>
      </p:pic>
      <p:pic>
        <p:nvPicPr>
          <p:cNvPr id="8" name="Рисунок 7" descr="1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714620"/>
            <a:ext cx="1381128" cy="1381128"/>
          </a:xfrm>
          <a:prstGeom prst="rect">
            <a:avLst/>
          </a:prstGeom>
        </p:spPr>
      </p:pic>
      <p:pic>
        <p:nvPicPr>
          <p:cNvPr id="9" name="Рисунок 8" descr="2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2428868"/>
            <a:ext cx="1500198" cy="1770709"/>
          </a:xfrm>
          <a:prstGeom prst="rect">
            <a:avLst/>
          </a:prstGeom>
        </p:spPr>
      </p:pic>
      <p:pic>
        <p:nvPicPr>
          <p:cNvPr id="11" name="Рисунок 10" descr="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4" y="4286256"/>
            <a:ext cx="1547810" cy="1547810"/>
          </a:xfrm>
          <a:prstGeom prst="rect">
            <a:avLst/>
          </a:prstGeom>
        </p:spPr>
      </p:pic>
      <p:pic>
        <p:nvPicPr>
          <p:cNvPr id="13" name="Рисунок 12" descr="2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4190992"/>
            <a:ext cx="1643074" cy="1643074"/>
          </a:xfrm>
          <a:prstGeom prst="rect">
            <a:avLst/>
          </a:prstGeom>
        </p:spPr>
      </p:pic>
      <p:pic>
        <p:nvPicPr>
          <p:cNvPr id="14" name="Рисунок 13" descr="1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174" y="4119554"/>
            <a:ext cx="1595462" cy="1595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Четыре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0"/>
            <a:ext cx="2214578" cy="2143116"/>
          </a:xfrm>
        </p:spPr>
      </p:pic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143116"/>
            <a:ext cx="1119182" cy="1119182"/>
          </a:xfrm>
          <a:prstGeom prst="rect">
            <a:avLst/>
          </a:prstGeom>
        </p:spPr>
      </p:pic>
      <p:pic>
        <p:nvPicPr>
          <p:cNvPr id="6" name="Рисунок 5" descr="2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2071678"/>
            <a:ext cx="1452566" cy="1452566"/>
          </a:xfrm>
          <a:prstGeom prst="rect">
            <a:avLst/>
          </a:prstGeom>
        </p:spPr>
      </p:pic>
      <p:pic>
        <p:nvPicPr>
          <p:cNvPr id="7" name="Рисунок 6" descr="3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244" y="2143116"/>
            <a:ext cx="1143008" cy="1143008"/>
          </a:xfrm>
          <a:prstGeom prst="rect">
            <a:avLst/>
          </a:prstGeom>
        </p:spPr>
      </p:pic>
      <p:pic>
        <p:nvPicPr>
          <p:cNvPr id="8" name="Рисунок 7" descr="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3143248"/>
            <a:ext cx="1214446" cy="1214446"/>
          </a:xfrm>
          <a:prstGeom prst="rect">
            <a:avLst/>
          </a:prstGeom>
        </p:spPr>
      </p:pic>
      <p:pic>
        <p:nvPicPr>
          <p:cNvPr id="10" name="Рисунок 9" descr="3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3143248"/>
            <a:ext cx="1452566" cy="1452566"/>
          </a:xfrm>
          <a:prstGeom prst="rect">
            <a:avLst/>
          </a:prstGeom>
        </p:spPr>
      </p:pic>
      <p:pic>
        <p:nvPicPr>
          <p:cNvPr id="11" name="Рисунок 10" descr="2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143248"/>
            <a:ext cx="1285884" cy="1285884"/>
          </a:xfrm>
          <a:prstGeom prst="rect">
            <a:avLst/>
          </a:prstGeom>
        </p:spPr>
      </p:pic>
      <p:pic>
        <p:nvPicPr>
          <p:cNvPr id="12" name="Рисунок 11" descr="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2290" y="4286256"/>
            <a:ext cx="1285884" cy="1285884"/>
          </a:xfrm>
          <a:prstGeom prst="rect">
            <a:avLst/>
          </a:prstGeom>
        </p:spPr>
      </p:pic>
      <p:pic>
        <p:nvPicPr>
          <p:cNvPr id="13" name="Рисунок 12" descr="2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4214818"/>
            <a:ext cx="1428760" cy="1428760"/>
          </a:xfrm>
          <a:prstGeom prst="rect">
            <a:avLst/>
          </a:prstGeom>
        </p:spPr>
      </p:pic>
      <p:pic>
        <p:nvPicPr>
          <p:cNvPr id="14" name="Рисунок 13" descr="1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9124" y="4286256"/>
            <a:ext cx="1404934" cy="1404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ять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0"/>
            <a:ext cx="2101243" cy="2162175"/>
          </a:xfrm>
        </p:spPr>
      </p:pic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071678"/>
            <a:ext cx="1166814" cy="1166814"/>
          </a:xfrm>
          <a:prstGeom prst="rect">
            <a:avLst/>
          </a:prstGeom>
        </p:spPr>
      </p:pic>
      <p:pic>
        <p:nvPicPr>
          <p:cNvPr id="7" name="Рисунок 6" descr="3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2143116"/>
            <a:ext cx="1381128" cy="1381128"/>
          </a:xfrm>
          <a:prstGeom prst="rect">
            <a:avLst/>
          </a:prstGeom>
        </p:spPr>
      </p:pic>
      <p:pic>
        <p:nvPicPr>
          <p:cNvPr id="8" name="Рисунок 7" descr="4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2143116"/>
            <a:ext cx="1095376" cy="1095376"/>
          </a:xfrm>
          <a:prstGeom prst="rect">
            <a:avLst/>
          </a:prstGeom>
        </p:spPr>
      </p:pic>
      <p:pic>
        <p:nvPicPr>
          <p:cNvPr id="9" name="Рисунок 8" descr="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4170" y="3143248"/>
            <a:ext cx="1214446" cy="1214446"/>
          </a:xfrm>
          <a:prstGeom prst="rect">
            <a:avLst/>
          </a:prstGeom>
        </p:spPr>
      </p:pic>
      <p:pic>
        <p:nvPicPr>
          <p:cNvPr id="10" name="Рисунок 9" descr="4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3000372"/>
            <a:ext cx="1452566" cy="1452566"/>
          </a:xfrm>
          <a:prstGeom prst="rect">
            <a:avLst/>
          </a:prstGeom>
        </p:spPr>
      </p:pic>
      <p:pic>
        <p:nvPicPr>
          <p:cNvPr id="11" name="Рисунок 10" descr="3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214686"/>
            <a:ext cx="1166814" cy="1166814"/>
          </a:xfrm>
          <a:prstGeom prst="rect">
            <a:avLst/>
          </a:prstGeom>
        </p:spPr>
      </p:pic>
      <p:pic>
        <p:nvPicPr>
          <p:cNvPr id="12" name="Рисунок 11" descr="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802" y="4286256"/>
            <a:ext cx="1166814" cy="1166814"/>
          </a:xfrm>
          <a:prstGeom prst="rect">
            <a:avLst/>
          </a:prstGeom>
        </p:spPr>
      </p:pic>
      <p:pic>
        <p:nvPicPr>
          <p:cNvPr id="13" name="Рисунок 12" descr="3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4071942"/>
            <a:ext cx="1524004" cy="1524004"/>
          </a:xfrm>
          <a:prstGeom prst="rect">
            <a:avLst/>
          </a:prstGeom>
        </p:spPr>
      </p:pic>
      <p:pic>
        <p:nvPicPr>
          <p:cNvPr id="14" name="Рисунок 13" descr="2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6248" y="4214818"/>
            <a:ext cx="1238252" cy="1238252"/>
          </a:xfrm>
          <a:prstGeom prst="rect">
            <a:avLst/>
          </a:prstGeom>
        </p:spPr>
      </p:pic>
      <p:pic>
        <p:nvPicPr>
          <p:cNvPr id="15" name="Рисунок 14" descr="4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8926" y="5357826"/>
            <a:ext cx="1262058" cy="1262058"/>
          </a:xfrm>
          <a:prstGeom prst="rect">
            <a:avLst/>
          </a:prstGeom>
        </p:spPr>
      </p:pic>
      <p:pic>
        <p:nvPicPr>
          <p:cNvPr id="16" name="Рисунок 15" descr="3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5143512"/>
            <a:ext cx="1524004" cy="1524004"/>
          </a:xfrm>
          <a:prstGeom prst="rect">
            <a:avLst/>
          </a:prstGeom>
        </p:spPr>
      </p:pic>
      <p:pic>
        <p:nvPicPr>
          <p:cNvPr id="17" name="Рисунок 16" descr="1s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7686" y="5357826"/>
            <a:ext cx="1238252" cy="1238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Шесть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0"/>
            <a:ext cx="1870051" cy="2071678"/>
          </a:xfrm>
          <a:prstGeom prst="rect">
            <a:avLst/>
          </a:prstGeom>
        </p:spPr>
      </p:pic>
      <p:pic>
        <p:nvPicPr>
          <p:cNvPr id="8" name="Содержимое 7" descr="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868" y="2071678"/>
            <a:ext cx="1023938" cy="1023938"/>
          </a:xfrm>
        </p:spPr>
      </p:pic>
      <p:pic>
        <p:nvPicPr>
          <p:cNvPr id="10" name="Рисунок 9" descr="5.gif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72000" y="2143116"/>
            <a:ext cx="928694" cy="928694"/>
          </a:xfrm>
          <a:prstGeom prst="rect">
            <a:avLst/>
          </a:prstGeom>
        </p:spPr>
      </p:pic>
      <p:pic>
        <p:nvPicPr>
          <p:cNvPr id="11" name="Рисунок 10" descr="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3000372"/>
            <a:ext cx="952500" cy="952500"/>
          </a:xfrm>
          <a:prstGeom prst="rect">
            <a:avLst/>
          </a:prstGeom>
        </p:spPr>
      </p:pic>
      <p:pic>
        <p:nvPicPr>
          <p:cNvPr id="12" name="Рисунок 11" descr="4s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24" y="3071810"/>
            <a:ext cx="952500" cy="952500"/>
          </a:xfrm>
          <a:prstGeom prst="rect">
            <a:avLst/>
          </a:prstGeom>
        </p:spPr>
      </p:pic>
      <p:pic>
        <p:nvPicPr>
          <p:cNvPr id="13" name="Рисунок 12" descr="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3306" y="3929066"/>
            <a:ext cx="881062" cy="881062"/>
          </a:xfrm>
          <a:prstGeom prst="rect">
            <a:avLst/>
          </a:prstGeom>
        </p:spPr>
      </p:pic>
      <p:pic>
        <p:nvPicPr>
          <p:cNvPr id="14" name="Рисунок 13" descr="3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4000504"/>
            <a:ext cx="809624" cy="809624"/>
          </a:xfrm>
          <a:prstGeom prst="rect">
            <a:avLst/>
          </a:prstGeom>
        </p:spPr>
      </p:pic>
      <p:pic>
        <p:nvPicPr>
          <p:cNvPr id="15" name="Рисунок 14" descr="4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306" y="4786322"/>
            <a:ext cx="738186" cy="738186"/>
          </a:xfrm>
          <a:prstGeom prst="rect">
            <a:avLst/>
          </a:prstGeom>
        </p:spPr>
      </p:pic>
      <p:pic>
        <p:nvPicPr>
          <p:cNvPr id="16" name="Рисунок 15" descr="2s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4714884"/>
            <a:ext cx="881062" cy="881062"/>
          </a:xfrm>
          <a:prstGeom prst="rect">
            <a:avLst/>
          </a:prstGeom>
        </p:spPr>
      </p:pic>
      <p:pic>
        <p:nvPicPr>
          <p:cNvPr id="17" name="Рисунок 16" descr="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5500702"/>
            <a:ext cx="952500" cy="952500"/>
          </a:xfrm>
          <a:prstGeom prst="rect">
            <a:avLst/>
          </a:prstGeom>
        </p:spPr>
      </p:pic>
      <p:pic>
        <p:nvPicPr>
          <p:cNvPr id="18" name="Рисунок 17" descr="1s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43438" y="5500702"/>
            <a:ext cx="809624" cy="809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prezentatsiya_o_kaprizakhi_upryamstvakh_detey</Template>
  <TotalTime>161</TotalTime>
  <Words>11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Состав числа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числа </dc:title>
  <dc:creator>Admin</dc:creator>
  <cp:lastModifiedBy>Admin</cp:lastModifiedBy>
  <cp:revision>19</cp:revision>
  <dcterms:created xsi:type="dcterms:W3CDTF">2019-03-01T07:42:09Z</dcterms:created>
  <dcterms:modified xsi:type="dcterms:W3CDTF">2019-10-16T09:20:50Z</dcterms:modified>
</cp:coreProperties>
</file>