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537A307-8680-4C11-8819-579ADA682E65}" type="datetimeFigureOut">
              <a:rPr lang="ru-RU" smtClean="0"/>
              <a:t>16.10.2019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DBEF65D-1D5E-43A4-9EA7-1F1DCFBBAF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4628727"/>
          </a:xfrm>
        </p:spPr>
        <p:txBody>
          <a:bodyPr>
            <a:normAutofit fontScale="90000"/>
          </a:bodyPr>
          <a:lstStyle/>
          <a:p>
            <a:r>
              <a:rPr lang="ru-RU" dirty="0"/>
              <a:t>Современные технологии в изготовлении медицинских перчаток и их </a:t>
            </a:r>
            <a:r>
              <a:rPr lang="ru-RU" dirty="0" smtClean="0"/>
              <a:t>эффективность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</a:rPr>
              <a:t>Сухорукова М.Р.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Медицинские перчатки представляют собой одно из основных средств, обеспечивающих индивидуальную защиту персонала лечебно-профилактических и иных учреждений, связанных с медициной и работой с пациентами. </a:t>
            </a:r>
          </a:p>
          <a:p>
            <a:r>
              <a:rPr lang="ru-RU" dirty="0"/>
              <a:t>Цель работы – изучить современные технологии в изготовлении медицинских перчаток и их эффективность.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Перчатки обязательны при любых по объему хирургических операциях, работе с </a:t>
            </a:r>
            <a:r>
              <a:rPr lang="ru-RU" dirty="0" err="1"/>
              <a:t>трансплантантами</a:t>
            </a:r>
            <a:r>
              <a:rPr lang="ru-RU" dirty="0"/>
              <a:t> и биоматериалом пациентов, а также в клинико-диагностических, бактериологических лабораториях, манипуляционных, в прозектуре, при уходе за больными и т.д.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Применение медицинских перчаток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5572164" cy="4000528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/>
              <a:t>Латексные перчатки изготавливают из латекса, выделяемого из сока каучуковых деревьев, и, с помощью процесса вулканизации, получают материал, насыщенный белками. </a:t>
            </a:r>
          </a:p>
          <a:p>
            <a:r>
              <a:rPr lang="ru-RU" sz="2900" dirty="0" err="1" smtClean="0"/>
              <a:t>Нитриловые</a:t>
            </a:r>
            <a:r>
              <a:rPr lang="ru-RU" sz="2900" dirty="0" smtClean="0"/>
              <a:t> </a:t>
            </a:r>
            <a:r>
              <a:rPr lang="ru-RU" sz="2900" dirty="0"/>
              <a:t>перчатки содержат в своей основе нитрил – новый материал, являющийся комбинацией </a:t>
            </a:r>
            <a:r>
              <a:rPr lang="ru-RU" sz="2900" dirty="0" err="1"/>
              <a:t>будатиена</a:t>
            </a:r>
            <a:r>
              <a:rPr lang="ru-RU" sz="2900" dirty="0"/>
              <a:t> и акрилонитрила, подвергшейся процессу полимеризации в условиях производства. В итоге данной реакции синтезируется нитрильный эластомер. </a:t>
            </a:r>
          </a:p>
          <a:p>
            <a:r>
              <a:rPr lang="ru-RU" sz="2900" dirty="0" smtClean="0"/>
              <a:t>Виниловые </a:t>
            </a:r>
            <a:r>
              <a:rPr lang="ru-RU" sz="2900" dirty="0"/>
              <a:t>медицинские перчатки также являются предупреждающими развитие аллергических реакций.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изготовления различных видов медицинских перчаток</a:t>
            </a:r>
            <a:endParaRPr lang="ru-RU" dirty="0"/>
          </a:p>
        </p:txBody>
      </p:sp>
      <p:pic>
        <p:nvPicPr>
          <p:cNvPr id="4" name="Рисунок 3" descr="64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4357694"/>
            <a:ext cx="2381250" cy="17907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Оборудование для производства резиновых перчаток включает в себя следующие составляющие: Аппарат для вулканизации; Мешалка; Емкости для щелочек, горячей воды, основного вещества, охлаждения, формовки, промывания; Сушильные шкафы; Трубопроводная система; Система подачи масла; Печи для высушивания материала; Держатели формы; Устройство для циркуляции горячего воздуха.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Оборудование для производства медицинских перчаток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543560" cy="347187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При несоблюдении правильной техники изготовления медицинских перчаток их предотвращающие заражение свойства резко снижаются, а могут и совсем исчезать. </a:t>
            </a:r>
          </a:p>
          <a:p>
            <a:r>
              <a:rPr lang="ru-RU" dirty="0"/>
              <a:t>Результатом брака являются </a:t>
            </a:r>
            <a:r>
              <a:rPr lang="ru-RU" dirty="0" err="1"/>
              <a:t>микротрещинки</a:t>
            </a:r>
            <a:r>
              <a:rPr lang="ru-RU" dirty="0"/>
              <a:t>, дырки, порезы, неравномерное распределение толщины перчатки, недостаточная или избыточная длина.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Критерии проверки качества медицинских перчаток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4572008"/>
            <a:ext cx="4371975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- выборочный контроль всех партий произведенных перчаток и определение доли бракованных изделий, величина которой не должна превышать установленного предела. Число бракованных изделий определяет уровень качества перчаток;</a:t>
            </a:r>
          </a:p>
          <a:p>
            <a:r>
              <a:rPr lang="ru-RU" dirty="0"/>
              <a:t>- гарантированный уровень герметичности;</a:t>
            </a:r>
          </a:p>
          <a:p>
            <a:r>
              <a:rPr lang="ru-RU" dirty="0"/>
              <a:t>- достаточную механическую прочность и др.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требования стандартов </a:t>
            </a:r>
            <a:r>
              <a:rPr lang="ru-RU" dirty="0" smtClean="0"/>
              <a:t>медицинских перчаток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Продолжительность оперативного вмешательства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Частота повреждения перчаток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</a:t>
                      </a:r>
                      <a:r>
                        <a:rPr lang="ru-RU" baseline="0" dirty="0" smtClean="0"/>
                        <a:t> 45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 45 до 90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90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40 %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2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56-90 %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Частота повреждений перчаток в зависимости от длительности операции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Технология производства медицинских перчаток разная. Для изготовления самых популярных латексных перчаток используют, конечно же, латекс, который получают из сока каучуковых растений и подвергают вулканизации. Перчатки, изготовленные из этого материала, имеют светло-кремовый цвет. Однако, у латекса, несмотря на его популярность, есть минус — он способен вызвать аллергическую реакцию.</a:t>
            </a:r>
          </a:p>
          <a:p>
            <a:r>
              <a:rPr lang="ru-RU" dirty="0" err="1"/>
              <a:t>Нитриловые</a:t>
            </a:r>
            <a:r>
              <a:rPr lang="ru-RU" dirty="0"/>
              <a:t> перчатки, как нетрудно догадаться, производят из нитрила — синтетического каучука. Это прочный и в то же время достаточно тонкий и мягкий материал. </a:t>
            </a:r>
          </a:p>
          <a:p>
            <a:r>
              <a:rPr lang="ru-RU" dirty="0"/>
              <a:t>Такие вещества как акрилонитрил и бутадиен подвергают процессам полимеризации — результатом этой реакции становится нитрильный эластомер. Большой плюс </a:t>
            </a:r>
            <a:r>
              <a:rPr lang="ru-RU" dirty="0" err="1"/>
              <a:t>нитриловых</a:t>
            </a:r>
            <a:r>
              <a:rPr lang="ru-RU" dirty="0"/>
              <a:t> перчаток — </a:t>
            </a:r>
            <a:r>
              <a:rPr lang="ru-RU" dirty="0" err="1"/>
              <a:t>гипоаллергенность</a:t>
            </a:r>
            <a:r>
              <a:rPr lang="ru-RU" dirty="0"/>
              <a:t>.</a:t>
            </a:r>
          </a:p>
          <a:p>
            <a:r>
              <a:rPr lang="ru-RU" dirty="0"/>
              <a:t>Виниловые перчатки производят из поливинилхлорида, покрывая их внутри полиуретаном. Они очень прочные, легко сопротивляются воздействию различных химических веществ, хорошо тянутся, но технология их производства — одна из самых сложных. Они, как и </a:t>
            </a:r>
            <a:r>
              <a:rPr lang="ru-RU" dirty="0" err="1"/>
              <a:t>нитриловые</a:t>
            </a:r>
            <a:r>
              <a:rPr lang="ru-RU" dirty="0"/>
              <a:t>, не вызывают аллергии.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512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Современные технологии в изготовлении медицинских перчаток и их эффективность  Сухорукова М.Р.  </vt:lpstr>
      <vt:lpstr>Введение</vt:lpstr>
      <vt:lpstr>Применение медицинских перчаток</vt:lpstr>
      <vt:lpstr>Технология изготовления различных видов медицинских перчаток</vt:lpstr>
      <vt:lpstr>Оборудование для производства медицинских перчаток</vt:lpstr>
      <vt:lpstr>Критерии проверки качества медицинских перчаток</vt:lpstr>
      <vt:lpstr>Основные требования стандартов медицинских перчаток</vt:lpstr>
      <vt:lpstr>Частота повреждений перчаток в зависимости от длительности операции </vt:lpstr>
      <vt:lpstr>Выводы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в изготовлении медицинских перчаток и их эффективность</dc:title>
  <dc:creator>Admin</dc:creator>
  <cp:lastModifiedBy>МР</cp:lastModifiedBy>
  <cp:revision>3</cp:revision>
  <dcterms:created xsi:type="dcterms:W3CDTF">2016-10-10T08:59:55Z</dcterms:created>
  <dcterms:modified xsi:type="dcterms:W3CDTF">2019-10-16T08:36:18Z</dcterms:modified>
</cp:coreProperties>
</file>