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57" r:id="rId10"/>
    <p:sldId id="258" r:id="rId11"/>
    <p:sldId id="275" r:id="rId12"/>
    <p:sldId id="261" r:id="rId13"/>
    <p:sldId id="272" r:id="rId14"/>
    <p:sldId id="273" r:id="rId15"/>
    <p:sldId id="262" r:id="rId16"/>
    <p:sldId id="270" r:id="rId17"/>
    <p:sldId id="271" r:id="rId18"/>
    <p:sldId id="276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6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61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26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3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70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832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1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90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4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1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9DD37-E2A4-4ED8-A7BF-E246D60BE2D7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943B1-30C7-4169-860E-3A201B1A3A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6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53727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С.К.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Тока </a:t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Аратты</a:t>
            </a:r>
            <a:r>
              <a:rPr lang="tt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ң сөзү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чогаалындан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Тас-Баштыг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эгени</a:t>
            </a:r>
            <a:r>
              <a:rPr lang="tt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ң сайгарылгазы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3754" y="6857999"/>
            <a:ext cx="1023424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42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8" t="20330" r="7987" b="6057"/>
          <a:stretch/>
        </p:blipFill>
        <p:spPr>
          <a:xfrm>
            <a:off x="1" y="1690688"/>
            <a:ext cx="341194" cy="368653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578" y="-109181"/>
            <a:ext cx="6583339" cy="69671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181"/>
            <a:ext cx="5508578" cy="696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9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6390517"/>
          </a:xfrm>
        </p:spPr>
      </p:pic>
    </p:spTree>
    <p:extLst>
      <p:ext uri="{BB962C8B-B14F-4D97-AF65-F5344CB8AC3E}">
        <p14:creationId xmlns:p14="http://schemas.microsoft.com/office/powerpoint/2010/main" val="334916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04715"/>
            <a:ext cx="12192000" cy="706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98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1" y="-136478"/>
            <a:ext cx="10822676" cy="6994478"/>
          </a:xfrm>
        </p:spPr>
      </p:pic>
    </p:spTree>
    <p:extLst>
      <p:ext uri="{BB962C8B-B14F-4D97-AF65-F5344CB8AC3E}">
        <p14:creationId xmlns:p14="http://schemas.microsoft.com/office/powerpoint/2010/main" val="152083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4108982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77420"/>
            <a:ext cx="12192000" cy="726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355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tt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tt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лыг ажыл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Тос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шывыглыг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чадыр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карты-биле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шыптынган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чадыр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Алажылыг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чадыр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будуктарын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аштап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каапкан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ыяштан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кылган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чадыр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жек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орну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чада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салгаш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удуур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чыдар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орну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Шаналаар-даа болгай </a:t>
            </a:r>
            <a:r>
              <a:rPr lang="tt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чуңгуулаар-даа болгай.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79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tt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Схема-биле а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tt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82" y="1473958"/>
            <a:ext cx="11982734" cy="538404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Демдек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ч</a:t>
            </a:r>
            <a:r>
              <a:rPr lang="tt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үве ады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tt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..., ..., ...,   ава.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696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Таблица-биле </a:t>
            </a:r>
            <a:r>
              <a:rPr lang="ru-RU" sz="8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ажыл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468981"/>
              </p:ext>
            </p:extLst>
          </p:nvPr>
        </p:nvGraphicFramePr>
        <p:xfrm>
          <a:off x="-1" y="1825624"/>
          <a:ext cx="12192000" cy="58845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4000"/>
                <a:gridCol w="4064000"/>
                <a:gridCol w="4064000"/>
              </a:tblGrid>
              <a:tr h="1006475">
                <a:tc>
                  <a:txBody>
                    <a:bodyPr/>
                    <a:lstStyle/>
                    <a:p>
                      <a:r>
                        <a:rPr lang="ru-RU" sz="4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Сайгарылга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Тока «</a:t>
                      </a:r>
                      <a:r>
                        <a:rPr lang="ru-RU" sz="4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Аратты</a:t>
                      </a:r>
                      <a:r>
                        <a:rPr lang="tt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ң сөзү</a:t>
                      </a:r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 Гор</a:t>
                      </a:r>
                      <a:r>
                        <a:rPr lang="ru-RU" sz="4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ький</a:t>
                      </a:r>
                      <a:r>
                        <a:rPr lang="ru-RU" sz="4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«Мать»</a:t>
                      </a:r>
                      <a:endParaRPr lang="ru-RU" sz="4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6475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 </a:t>
                      </a:r>
                      <a:r>
                        <a:rPr lang="ru-RU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маадыр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475">
                <a:tc>
                  <a:txBody>
                    <a:bodyPr/>
                    <a:lstStyle/>
                    <a:p>
                      <a:r>
                        <a:rPr lang="ru-RU" sz="4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Овур-хевири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475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tt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өмей талалары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6475">
                <a:tc>
                  <a:txBody>
                    <a:bodyPr/>
                    <a:lstStyle/>
                    <a:p>
                      <a:r>
                        <a:rPr lang="tt-RU" sz="4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Ылгалы</a:t>
                      </a:r>
                      <a:endParaRPr lang="ru-RU" sz="4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07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0"/>
            <a:ext cx="10515600" cy="3651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306290"/>
              </p:ext>
            </p:extLst>
          </p:nvPr>
        </p:nvGraphicFramePr>
        <p:xfrm>
          <a:off x="-1" y="-2"/>
          <a:ext cx="12192000" cy="7909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  <a:gridCol w="4064000"/>
              </a:tblGrid>
              <a:tr h="3429001">
                <a:tc>
                  <a:txBody>
                    <a:bodyPr/>
                    <a:lstStyle/>
                    <a:p>
                      <a:pPr algn="ctr"/>
                      <a:r>
                        <a:rPr lang="tt-RU" sz="7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Билир турдум / турган мен</a:t>
                      </a:r>
                      <a:endParaRPr lang="ru-RU" sz="7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7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Билип алдым</a:t>
                      </a:r>
                      <a:endParaRPr lang="ru-RU" sz="7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7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Билип алыксап тур мен</a:t>
                      </a:r>
                      <a:endParaRPr lang="ru-RU" sz="7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2900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011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55213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tt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 болуушкуннар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57349"/>
            <a:ext cx="10515600" cy="2819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1901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88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3451"/>
            <a:ext cx="10515600" cy="3133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95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3451"/>
            <a:ext cx="10515600" cy="3133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0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3451"/>
            <a:ext cx="10515600" cy="3133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52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3451"/>
            <a:ext cx="10515600" cy="3133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400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3451"/>
            <a:ext cx="10515600" cy="3133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51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Төөгүлүг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болуушкуннар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43701"/>
            <a:ext cx="10515600" cy="28332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УЛУСТУҢ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804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/>
          </a:bodyPr>
          <a:lstStyle/>
          <a:p>
            <a:pPr algn="ctr"/>
            <a:r>
              <a:rPr lang="tt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Мерген хем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9"/>
            <a:ext cx="5868537" cy="503237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49" y="1690689"/>
            <a:ext cx="5977720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119</Words>
  <Application>Microsoft Office PowerPoint</Application>
  <PresentationFormat>Широкоэкранный</PresentationFormat>
  <Paragraphs>35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С.К. Тока  «Араттың сөзү» деп чогаалындан «Тас-Баштыг» деп эгениң сайгарылгазы</vt:lpstr>
      <vt:lpstr>Төөгүлүг болуушкуннар</vt:lpstr>
      <vt:lpstr>Төөгүлүг болуушкуннар</vt:lpstr>
      <vt:lpstr>Төөгүлүг болуушкуннар</vt:lpstr>
      <vt:lpstr>Төөгүлүг болуушкуннар</vt:lpstr>
      <vt:lpstr>Төөгүлүг болуушкуннар</vt:lpstr>
      <vt:lpstr>Төөгүлүг болуушкуннар</vt:lpstr>
      <vt:lpstr>Төөгүлүг болуушкуннар</vt:lpstr>
      <vt:lpstr>Мерген хем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Словарьлыг ажыл</vt:lpstr>
      <vt:lpstr>Схема-биле ажыл</vt:lpstr>
      <vt:lpstr>Таблица-биле ажыл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Салчак Тока</dc:title>
  <dc:creator>ЛабФилОбр</dc:creator>
  <cp:lastModifiedBy>ЛабФилОбр</cp:lastModifiedBy>
  <cp:revision>24</cp:revision>
  <dcterms:created xsi:type="dcterms:W3CDTF">2017-12-04T10:32:18Z</dcterms:created>
  <dcterms:modified xsi:type="dcterms:W3CDTF">2017-12-05T15:30:49Z</dcterms:modified>
</cp:coreProperties>
</file>