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1" r:id="rId4"/>
    <p:sldId id="269" r:id="rId5"/>
    <p:sldId id="267" r:id="rId6"/>
    <p:sldId id="258" r:id="rId7"/>
    <p:sldId id="270" r:id="rId8"/>
    <p:sldId id="260" r:id="rId9"/>
    <p:sldId id="271" r:id="rId10"/>
    <p:sldId id="272" r:id="rId11"/>
    <p:sldId id="265" r:id="rId12"/>
    <p:sldId id="262" r:id="rId13"/>
    <p:sldId id="266" r:id="rId14"/>
    <p:sldId id="257" r:id="rId15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3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2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71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09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667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348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41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10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739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67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186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AC5FB-A2CF-4A40-887F-EBF4FE816CA3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D85BC-B948-47E5-B55E-11D779C32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40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060589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8"/>
            <a:ext cx="9144000" cy="6765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5046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alentina\Desktop\телефон\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1279"/>
            <a:ext cx="7329636" cy="671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963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h31928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863"/>
            <a:ext cx="9144000" cy="6264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0942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537297_large_i_0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875" y="0"/>
            <a:ext cx="631666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8216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view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38" y="0"/>
            <a:ext cx="678973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27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a92937276393d2f61c62f288c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388"/>
            <a:ext cx="9144000" cy="6497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421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_00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338" y="0"/>
            <a:ext cx="65373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656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498923_0__80_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950"/>
            <a:ext cx="9144000" cy="6388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6229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лефон-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88" y="0"/>
            <a:ext cx="82264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3193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5488"/>
            <a:ext cx="9144000" cy="5405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6843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5" y="0"/>
            <a:ext cx="741045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6060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1811712_Telefon_6"/>
          <p:cNvPicPr>
            <a:picLocks noGrp="1" noChangeAspect="1"/>
          </p:cNvPicPr>
          <p:nvPr isPhoto="1"/>
        </p:nvPicPr>
        <p:blipFill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1835696" y="11266"/>
            <a:ext cx="5724128" cy="72783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1168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1811712_Telefon_6"/>
          <p:cNvPicPr>
            <a:picLocks noGrp="1" noChangeAspect="1"/>
          </p:cNvPicPr>
          <p:nvPr isPhoto="1"/>
        </p:nvPicPr>
        <p:blipFill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36"/>
          <a:stretch/>
        </p:blipFill>
        <p:spPr>
          <a:xfrm>
            <a:off x="1547664" y="-1"/>
            <a:ext cx="5832648" cy="7219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7808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8"/>
          <a:stretch/>
        </p:blipFill>
        <p:spPr bwMode="auto">
          <a:xfrm>
            <a:off x="2267744" y="-99392"/>
            <a:ext cx="5246004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04858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2017-10-04T04:37:16Z</dcterms:created>
  <dcterms:modified xsi:type="dcterms:W3CDTF">2017-10-04T04:53:01Z</dcterms:modified>
</cp:coreProperties>
</file>