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64" r:id="rId6"/>
    <p:sldId id="263" r:id="rId7"/>
    <p:sldId id="258" r:id="rId8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816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1110D-D916-4A62-B5BE-DF088BD40525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D89FB-1854-484F-9567-75DEDEE76D7F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2290" name="Picture 2" descr="http://www.setwalls.ru/pic/201304/2560x1440/setwalls.ru-3418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703" y="123478"/>
            <a:ext cx="8831785" cy="4968000"/>
          </a:xfrm>
          <a:prstGeom prst="rect">
            <a:avLst/>
          </a:prstGeom>
          <a:noFill/>
        </p:spPr>
      </p:pic>
      <p:pic>
        <p:nvPicPr>
          <p:cNvPr id="12292" name="Picture 4" descr="https://dou3ladushki-kolomna.edumsko.ru/uploads/32700/32666/section/654788/5.png?1536598145123"/>
          <p:cNvPicPr>
            <a:picLocks noChangeAspect="1" noChangeArrowheads="1"/>
          </p:cNvPicPr>
          <p:nvPr userDrawn="1"/>
        </p:nvPicPr>
        <p:blipFill>
          <a:blip r:embed="rId3" cstate="print"/>
          <a:srcRect t="10943" r="9036" b="11506"/>
          <a:stretch>
            <a:fillRect/>
          </a:stretch>
        </p:blipFill>
        <p:spPr bwMode="auto">
          <a:xfrm>
            <a:off x="323528" y="2643758"/>
            <a:ext cx="1905442" cy="2304256"/>
          </a:xfrm>
          <a:prstGeom prst="rect">
            <a:avLst/>
          </a:prstGeom>
          <a:noFill/>
        </p:spPr>
      </p:pic>
      <p:sp>
        <p:nvSpPr>
          <p:cNvPr id="10" name="Рамка 9"/>
          <p:cNvSpPr/>
          <p:nvPr userDrawn="1"/>
        </p:nvSpPr>
        <p:spPr>
          <a:xfrm>
            <a:off x="0" y="0"/>
            <a:ext cx="9144000" cy="5184000"/>
          </a:xfrm>
          <a:prstGeom prst="frame">
            <a:avLst>
              <a:gd name="adj1" fmla="val 6505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1110D-D916-4A62-B5BE-DF088BD40525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D89FB-1854-484F-9567-75DEDEE76D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1110D-D916-4A62-B5BE-DF088BD40525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D89FB-1854-484F-9567-75DEDEE76D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://www.setwalls.ru/pic/201304/2560x1440/setwalls.ru-3418.jpg"/>
          <p:cNvPicPr>
            <a:picLocks noChangeAspect="1" noChangeArrowheads="1"/>
          </p:cNvPicPr>
          <p:nvPr userDrawn="1"/>
        </p:nvPicPr>
        <p:blipFill>
          <a:blip r:embed="rId2" cstate="print"/>
          <a:srcRect l="10314" t="4348" r="57888"/>
          <a:stretch>
            <a:fillRect/>
          </a:stretch>
        </p:blipFill>
        <p:spPr bwMode="auto">
          <a:xfrm>
            <a:off x="683568" y="1707654"/>
            <a:ext cx="1872208" cy="3167984"/>
          </a:xfrm>
          <a:prstGeom prst="rect">
            <a:avLst/>
          </a:prstGeom>
          <a:noFill/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1110D-D916-4A62-B5BE-DF088BD40525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D89FB-1854-484F-9567-75DEDEE76D7F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2" name="Picture 4" descr="https://dou3ladushki-kolomna.edumsko.ru/uploads/32700/32666/section/654788/5.png?1536598145123"/>
          <p:cNvPicPr>
            <a:picLocks noChangeAspect="1" noChangeArrowheads="1"/>
          </p:cNvPicPr>
          <p:nvPr userDrawn="1"/>
        </p:nvPicPr>
        <p:blipFill>
          <a:blip r:embed="rId3" cstate="print"/>
          <a:srcRect t="10943" r="9036" b="11506"/>
          <a:stretch>
            <a:fillRect/>
          </a:stretch>
        </p:blipFill>
        <p:spPr bwMode="auto">
          <a:xfrm>
            <a:off x="323528" y="3579862"/>
            <a:ext cx="1131236" cy="136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1110D-D916-4A62-B5BE-DF088BD40525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D89FB-1854-484F-9567-75DEDEE76D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1110D-D916-4A62-B5BE-DF088BD40525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D89FB-1854-484F-9567-75DEDEE76D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1110D-D916-4A62-B5BE-DF088BD40525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D89FB-1854-484F-9567-75DEDEE76D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1110D-D916-4A62-B5BE-DF088BD40525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D89FB-1854-484F-9567-75DEDEE76D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1110D-D916-4A62-B5BE-DF088BD40525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D89FB-1854-484F-9567-75DEDEE76D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1110D-D916-4A62-B5BE-DF088BD40525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D89FB-1854-484F-9567-75DEDEE76D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1110D-D916-4A62-B5BE-DF088BD40525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D89FB-1854-484F-9567-75DEDEE76D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http://www.setwalls.ru/pic/201304/2560x1440/setwalls.ru-3418.jpg"/>
          <p:cNvPicPr>
            <a:picLocks noChangeAspect="1" noChangeArrowheads="1"/>
          </p:cNvPicPr>
          <p:nvPr userDrawn="1"/>
        </p:nvPicPr>
        <p:blipFill>
          <a:blip r:embed="rId13" cstate="print"/>
          <a:srcRect l="41296"/>
          <a:stretch>
            <a:fillRect/>
          </a:stretch>
        </p:blipFill>
        <p:spPr bwMode="auto">
          <a:xfrm>
            <a:off x="179512" y="123478"/>
            <a:ext cx="8784976" cy="496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1110D-D916-4A62-B5BE-DF088BD40525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0D89FB-1854-484F-9567-75DEDEE76D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Рамка 8"/>
          <p:cNvSpPr/>
          <p:nvPr userDrawn="1"/>
        </p:nvSpPr>
        <p:spPr>
          <a:xfrm>
            <a:off x="0" y="0"/>
            <a:ext cx="9144000" cy="5184000"/>
          </a:xfrm>
          <a:prstGeom prst="frame">
            <a:avLst>
              <a:gd name="adj1" fmla="val 6505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x-lines.ru/letters/i/cyrillicfancy/0777/1919e1/40/0/4nx7bxsto9emmwfh4gb1bwfz4n3pbpqozzemtwcnrdemxwf14n9pbxqoz5emwx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28499" y="2160470"/>
            <a:ext cx="5760000" cy="534528"/>
          </a:xfrm>
          <a:prstGeom prst="rect">
            <a:avLst/>
          </a:prstGeom>
          <a:noFill/>
        </p:spPr>
      </p:pic>
      <p:pic>
        <p:nvPicPr>
          <p:cNvPr id="5128" name="Picture 8" descr="http://x-lines.ru/letters/i/cyrillicfancy/0777/702876/22/0/4nxpbqstodea8wfs4napddstt8emtwf3rdem3wfa4gynycjy4n7pbq6osdeadwcbryonyeby4nt7b8goueonfwfe4n7pbxsozxemyegowdem7wcb4gy7bqgozyty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24499" y="600777"/>
            <a:ext cx="6264000" cy="293889"/>
          </a:xfrm>
          <a:prstGeom prst="rect">
            <a:avLst/>
          </a:prstGeom>
          <a:noFill/>
        </p:spPr>
      </p:pic>
      <p:pic>
        <p:nvPicPr>
          <p:cNvPr id="5130" name="Picture 10" descr="http://x-lines.ru/letters/i/cyrillicfancy/0574/c66015/24/0/rdekfwfi4gy7dytygch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1599605"/>
            <a:ext cx="1620000" cy="324000"/>
          </a:xfrm>
          <a:prstGeom prst="rect">
            <a:avLst/>
          </a:prstGeom>
          <a:noFill/>
        </p:spPr>
      </p:pic>
      <p:pic>
        <p:nvPicPr>
          <p:cNvPr id="10" name="Picture 2" descr="http://demiart.ru/forum/uploads5/post-1000660-1262062679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88472" y="3291830"/>
            <a:ext cx="650776" cy="6840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419872" y="3579862"/>
            <a:ext cx="4320000" cy="468000"/>
          </a:xfrm>
          <a:prstGeom prst="round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ухо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627784" y="1599590"/>
            <a:ext cx="504000" cy="50400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1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627784" y="2247662"/>
            <a:ext cx="504000" cy="50400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2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627784" y="3543806"/>
            <a:ext cx="504000" cy="50400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4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3419872" y="2931790"/>
            <a:ext cx="4320000" cy="468000"/>
          </a:xfrm>
          <a:prstGeom prst="round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глаз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3419872" y="1599590"/>
            <a:ext cx="4320000" cy="468000"/>
          </a:xfrm>
          <a:prstGeom prst="round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 нос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3419872" y="2283718"/>
            <a:ext cx="4320000" cy="468000"/>
          </a:xfrm>
          <a:prstGeom prst="round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 язык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627784" y="2895734"/>
            <a:ext cx="504000" cy="50400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3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203848" y="519470"/>
            <a:ext cx="4536504" cy="504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 Как называется орган слуха?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115616" y="483518"/>
            <a:ext cx="648000" cy="5760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А1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098" name="Picture 2" descr="http://demiart.ru/forum/uploads5/post-1000660-1262062679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0392" y="4171996"/>
            <a:ext cx="548023" cy="576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4DE78"/>
                                      </p:to>
                                    </p:animClr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419872" y="3579862"/>
            <a:ext cx="4320000" cy="468000"/>
          </a:xfrm>
          <a:prstGeom prst="round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звонок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627784" y="1599590"/>
            <a:ext cx="504000" cy="50400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1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627784" y="2247662"/>
            <a:ext cx="504000" cy="50400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2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627784" y="3543806"/>
            <a:ext cx="504000" cy="50400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4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3419872" y="2931790"/>
            <a:ext cx="4320000" cy="468000"/>
          </a:xfrm>
          <a:prstGeom prst="round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крик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3419872" y="1599590"/>
            <a:ext cx="4320000" cy="468000"/>
          </a:xfrm>
          <a:prstGeom prst="round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жужжание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3419872" y="2283718"/>
            <a:ext cx="4320000" cy="468000"/>
          </a:xfrm>
          <a:prstGeom prst="round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цоканье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627784" y="2895734"/>
            <a:ext cx="504000" cy="50400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3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915816" y="519470"/>
            <a:ext cx="5112000" cy="504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  Какой звук означает начало урока?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115616" y="483518"/>
            <a:ext cx="648000" cy="5760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А2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098" name="Picture 2" descr="http://demiart.ru/forum/uploads5/post-1000660-1262062679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24866" y="4222707"/>
            <a:ext cx="548023" cy="576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4DE78"/>
                                      </p:to>
                                    </p:animClr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419872" y="2931790"/>
            <a:ext cx="4320000" cy="468000"/>
          </a:xfrm>
          <a:prstGeom prst="round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громкий крик 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627784" y="1599590"/>
            <a:ext cx="504000" cy="50400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1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627784" y="2247662"/>
            <a:ext cx="504000" cy="50400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2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627784" y="3543806"/>
            <a:ext cx="504000" cy="50400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4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3419872" y="3579862"/>
            <a:ext cx="4320000" cy="468000"/>
          </a:xfrm>
          <a:prstGeom prst="round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rgbClr val="7030A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шум моря</a:t>
            </a:r>
          </a:p>
          <a:p>
            <a:pPr algn="ctr"/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3419872" y="1599590"/>
            <a:ext cx="4320000" cy="468000"/>
          </a:xfrm>
          <a:prstGeom prst="round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шум дождя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3419872" y="2283718"/>
            <a:ext cx="4320000" cy="468000"/>
          </a:xfrm>
          <a:prstGeom prst="round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шум ветра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627784" y="2895734"/>
            <a:ext cx="504000" cy="50400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3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203848" y="519470"/>
            <a:ext cx="4536504" cy="504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   Какой звук вреден для ушей?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115616" y="483518"/>
            <a:ext cx="648000" cy="5760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А3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098" name="Picture 2" descr="http://demiart.ru/forum/uploads5/post-1000660-1262062679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00" y="4193261"/>
            <a:ext cx="548023" cy="576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4DE78"/>
                                      </p:to>
                                    </p:animClr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419872" y="2931790"/>
            <a:ext cx="4320000" cy="612000"/>
          </a:xfrm>
          <a:prstGeom prst="round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когда звук наталкивается на препятствие и возвращается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627784" y="1599590"/>
            <a:ext cx="504000" cy="50400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1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627784" y="2283774"/>
            <a:ext cx="504000" cy="50400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2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627784" y="3651926"/>
            <a:ext cx="504000" cy="50400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4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3419872" y="3687926"/>
            <a:ext cx="4320000" cy="468000"/>
          </a:xfrm>
          <a:prstGeom prst="round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rgbClr val="7030A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когда дует сильный ветер</a:t>
            </a:r>
          </a:p>
          <a:p>
            <a:pPr algn="ctr"/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3419872" y="1599590"/>
            <a:ext cx="4320000" cy="468000"/>
          </a:xfrm>
          <a:prstGeom prst="round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когда звук долгий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3419872" y="2283718"/>
            <a:ext cx="4320000" cy="468000"/>
          </a:xfrm>
          <a:prstGeom prst="round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когда звук громкий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627784" y="3003854"/>
            <a:ext cx="504000" cy="50400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3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203848" y="519470"/>
            <a:ext cx="4536504" cy="504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    Когда появляется эхо?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115616" y="483518"/>
            <a:ext cx="648000" cy="5760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В1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098" name="Picture 2" descr="http://demiart.ru/forum/uploads5/post-1000660-1262062679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0392" y="4155926"/>
            <a:ext cx="548023" cy="576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4DE78"/>
                                      </p:to>
                                    </p:animClr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с двумя скругленными противолежащими углами 13"/>
          <p:cNvSpPr/>
          <p:nvPr/>
        </p:nvSpPr>
        <p:spPr>
          <a:xfrm>
            <a:off x="3419872" y="2067694"/>
            <a:ext cx="5184000" cy="468000"/>
          </a:xfrm>
          <a:prstGeom prst="round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Уши боятся громких и резких звуков.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13" name="Прямоугольник с двумя скругленными противолежащими углами 12"/>
          <p:cNvSpPr/>
          <p:nvPr/>
        </p:nvSpPr>
        <p:spPr>
          <a:xfrm>
            <a:off x="3419872" y="3543910"/>
            <a:ext cx="5184000" cy="612000"/>
          </a:xfrm>
          <a:prstGeom prst="round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Уши нужно чистить туго скрученной  ваткой.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419872" y="1419622"/>
            <a:ext cx="5184000" cy="468000"/>
          </a:xfrm>
          <a:prstGeom prst="round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Уши – это орган слуха.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627784" y="1455574"/>
            <a:ext cx="504000" cy="50400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1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627784" y="2103646"/>
            <a:ext cx="504000" cy="50400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2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627784" y="3579918"/>
            <a:ext cx="504000" cy="50400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4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627784" y="2787774"/>
            <a:ext cx="504000" cy="50400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3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528416" y="519470"/>
            <a:ext cx="4788000" cy="504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Укажи верные утверждения.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115616" y="483518"/>
            <a:ext cx="648000" cy="5760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С1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098" name="Picture 2" descr="http://demiart.ru/forum/uploads5/post-1000660-1262062679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00" y="4227934"/>
            <a:ext cx="548023" cy="576000"/>
          </a:xfrm>
          <a:prstGeom prst="rect">
            <a:avLst/>
          </a:prstGeom>
          <a:noFill/>
        </p:spPr>
      </p:pic>
      <p:sp>
        <p:nvSpPr>
          <p:cNvPr id="15" name="Прямоугольник с двумя скругленными противолежащими углами 14"/>
          <p:cNvSpPr/>
          <p:nvPr/>
        </p:nvSpPr>
        <p:spPr>
          <a:xfrm>
            <a:off x="3419872" y="2787774"/>
            <a:ext cx="5184000" cy="612000"/>
          </a:xfrm>
          <a:prstGeom prst="round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Раз в неделю уши нужно прочищать острыми предметами.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4DE78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4DE78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4DE78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7479684"/>
              </p:ext>
            </p:extLst>
          </p:nvPr>
        </p:nvGraphicFramePr>
        <p:xfrm>
          <a:off x="2771800" y="1635645"/>
          <a:ext cx="5400600" cy="1088711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080120"/>
                <a:gridCol w="1080120"/>
                <a:gridCol w="1080120"/>
                <a:gridCol w="1080120"/>
                <a:gridCol w="1080120"/>
              </a:tblGrid>
              <a:tr h="337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    А</a:t>
                      </a:r>
                      <a:r>
                        <a:rPr lang="ru-RU" sz="2000" baseline="0" dirty="0" smtClean="0"/>
                        <a:t>1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    А2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    А3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    В1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    С1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92471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   4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    4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    3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   3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baseline="0" dirty="0" smtClean="0"/>
                        <a:t>1,2,4</a:t>
                      </a:r>
                      <a:endParaRPr lang="ru-RU" sz="28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283968" y="1002382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7030A0"/>
                </a:solidFill>
              </a:rPr>
              <a:t>Ключ к тесту: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  <p:pic>
        <p:nvPicPr>
          <p:cNvPr id="4" name="Picture 2" descr="http://demiart.ru/forum/uploads5/post-1000660-1262062679.png">
            <a:hlinkClick r:id="" action="ppaction://hlinkshowjump?jump=endshow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28384" y="4083854"/>
            <a:ext cx="548023" cy="576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141</Words>
  <Application>Microsoft Office PowerPoint</Application>
  <PresentationFormat>Экран (16:9)</PresentationFormat>
  <Paragraphs>63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Артем</dc:creator>
  <cp:lastModifiedBy>Alexandr</cp:lastModifiedBy>
  <cp:revision>4</cp:revision>
  <dcterms:created xsi:type="dcterms:W3CDTF">2018-12-26T17:52:51Z</dcterms:created>
  <dcterms:modified xsi:type="dcterms:W3CDTF">2019-10-16T17:59:08Z</dcterms:modified>
</cp:coreProperties>
</file>