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2" r:id="rId3"/>
    <p:sldId id="257" r:id="rId4"/>
    <p:sldId id="258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428604"/>
            <a:ext cx="8062912" cy="150019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Центральное стерилизационное отделение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39752" y="6165304"/>
            <a:ext cx="6624736" cy="692696"/>
          </a:xfrm>
        </p:spPr>
        <p:txBody>
          <a:bodyPr/>
          <a:lstStyle/>
          <a:p>
            <a:r>
              <a:rPr lang="ru-RU" dirty="0" smtClean="0"/>
              <a:t>Сухорукова М.Р.</a:t>
            </a:r>
            <a:endParaRPr lang="ru-RU" dirty="0"/>
          </a:p>
        </p:txBody>
      </p:sp>
      <p:pic>
        <p:nvPicPr>
          <p:cNvPr id="1026" name="Picture 2" descr="C:\Users\Admin\Desktop\6cs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957374"/>
            <a:ext cx="7605738" cy="420793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1690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ЦСО (центральное стерилизационное отделение) является структурным подразделением, входящим в состав крупных медицинских учреждений специальной и общей практики. ЦСО представляет собой технический комплекс, функционирующий в особом режиме, обеспечивающем своевременные и достаточные меры по обеззараживанию инструмента, перевязочного и шовного материала, белья, а также медицинского оборудования.</a:t>
            </a:r>
            <a:endParaRPr lang="ru-RU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-357222" y="1142985"/>
            <a:ext cx="4572032" cy="51054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Отделение работает в круглосуточном режиме. расположено  на 2-м и цокольном этажах  Центра, в непосредственной близости от операционного отделения,  отделения анестезиологии и реанимации.</a:t>
            </a:r>
          </a:p>
          <a:p>
            <a:endParaRPr lang="ru-RU" dirty="0"/>
          </a:p>
        </p:txBody>
      </p:sp>
      <p:pic>
        <p:nvPicPr>
          <p:cNvPr id="2" name="Picture 2" descr="C:\Users\Admin\Desktop\1500_otkrytie-tsentralizovannog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6248" y="1643050"/>
            <a:ext cx="4714908" cy="385684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0" y="895328"/>
            <a:ext cx="4495800" cy="5962672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     Основным преимуществом ЦСО является высокая надежность стерилизации благодаря централизованной организации всех этапов. В таком стерилизационном отделении работает специально обученный персонал, который может обеспечить эффективную </a:t>
            </a:r>
            <a:r>
              <a:rPr lang="ru-RU" dirty="0" err="1" smtClean="0"/>
              <a:t>предстерилизационную</a:t>
            </a:r>
            <a:r>
              <a:rPr lang="ru-RU" dirty="0" smtClean="0"/>
              <a:t> очистку, важность которой трудно переоценить. Именно от нее зависит качество последующей стерилизации.</a:t>
            </a:r>
            <a:endParaRPr lang="ru-RU" dirty="0"/>
          </a:p>
        </p:txBody>
      </p:sp>
      <p:pic>
        <p:nvPicPr>
          <p:cNvPr id="7" name="Picture 2" descr="C:\Users\Admin\Desktop\operatsionnye-bele-sterilizuyut-v-rejime-86053-large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00562" y="928670"/>
            <a:ext cx="4500594" cy="550072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0" y="285729"/>
            <a:ext cx="4714876" cy="6572271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/>
              <a:t>     В нестерильной зоне осуществляют следующие работы:</a:t>
            </a:r>
          </a:p>
          <a:p>
            <a:pPr>
              <a:buNone/>
            </a:pPr>
            <a:r>
              <a:rPr lang="ru-RU" dirty="0" smtClean="0"/>
              <a:t>• прием нестерильных материалов из операционного блока и отделений больницы с помощью «грязного» лифта;</a:t>
            </a:r>
          </a:p>
          <a:p>
            <a:pPr>
              <a:buNone/>
            </a:pPr>
            <a:r>
              <a:rPr lang="ru-RU" dirty="0" smtClean="0"/>
              <a:t>• разборка, мытье и сушка хирургических инструментов, игл, катетеров;</a:t>
            </a:r>
          </a:p>
          <a:p>
            <a:pPr>
              <a:buNone/>
            </a:pPr>
            <a:r>
              <a:rPr lang="ru-RU" dirty="0" smtClean="0"/>
              <a:t>• ремонт и заточка хирургических инструментов;</a:t>
            </a:r>
          </a:p>
          <a:p>
            <a:pPr>
              <a:buNone/>
            </a:pPr>
            <a:r>
              <a:rPr lang="ru-RU" dirty="0" smtClean="0"/>
              <a:t>• контроль, комплектация и упаковка хирургических инструментов;</a:t>
            </a:r>
          </a:p>
          <a:p>
            <a:pPr>
              <a:buNone/>
            </a:pPr>
            <a:r>
              <a:rPr lang="ru-RU" dirty="0" smtClean="0"/>
              <a:t>• изготовление и укладка перевязочных материалов, упаковка белья.</a:t>
            </a:r>
          </a:p>
          <a:p>
            <a:endParaRPr lang="ru-RU" dirty="0"/>
          </a:p>
        </p:txBody>
      </p:sp>
      <p:pic>
        <p:nvPicPr>
          <p:cNvPr id="3074" name="Picture 2" descr="C:\Users\Admin\Desktop\7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0" y="1571611"/>
            <a:ext cx="4429156" cy="368364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928670"/>
            <a:ext cx="4467196" cy="592933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/>
              <a:t>     В стерильной зоне осуществляют:</a:t>
            </a:r>
          </a:p>
          <a:p>
            <a:pPr>
              <a:buNone/>
            </a:pPr>
            <a:r>
              <a:rPr lang="ru-RU" dirty="0" smtClean="0"/>
              <a:t>• контроль и комплектацию хирургических инструментов;</a:t>
            </a:r>
          </a:p>
          <a:p>
            <a:pPr>
              <a:buNone/>
            </a:pPr>
            <a:r>
              <a:rPr lang="ru-RU" dirty="0" smtClean="0"/>
              <a:t>• воздушную стерилизацию (сухим горячим воздухом) инструментов из металла и стекла в воздушных стерилизаторах;</a:t>
            </a:r>
          </a:p>
          <a:p>
            <a:pPr>
              <a:buNone/>
            </a:pPr>
            <a:r>
              <a:rPr lang="ru-RU" dirty="0" smtClean="0"/>
              <a:t>• паровую стерилизацию белья, перевязочных материалов, систем переливания крови, катетеров и других материалов в паровых стерилизаторах (автоклавах);</a:t>
            </a:r>
          </a:p>
          <a:p>
            <a:pPr>
              <a:buNone/>
            </a:pPr>
            <a:r>
              <a:rPr lang="ru-RU" dirty="0" smtClean="0"/>
              <a:t>• хранение стерильных материалов, поступающих из стерильной половины: стерилизационной, автоклавной;</a:t>
            </a:r>
          </a:p>
          <a:p>
            <a:pPr>
              <a:buNone/>
            </a:pPr>
            <a:r>
              <a:rPr lang="ru-RU" dirty="0" smtClean="0"/>
              <a:t>• сортировку, комплектование стерильных материалов.</a:t>
            </a:r>
          </a:p>
          <a:p>
            <a:endParaRPr lang="ru-RU" dirty="0"/>
          </a:p>
        </p:txBody>
      </p:sp>
      <p:pic>
        <p:nvPicPr>
          <p:cNvPr id="4098" name="Picture 2" descr="C:\Users\Admin\Desktop\BET_4853LOW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429124" y="1500174"/>
            <a:ext cx="4500594" cy="328614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 dir="in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125</TotalTime>
  <Words>115</Words>
  <Application>Microsoft Office PowerPoint</Application>
  <PresentationFormat>Экран (4:3)</PresentationFormat>
  <Paragraphs>17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Яркая</vt:lpstr>
      <vt:lpstr>Центральное стерилизационное отделение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МР</cp:lastModifiedBy>
  <cp:revision>17</cp:revision>
  <dcterms:created xsi:type="dcterms:W3CDTF">2016-11-30T14:15:23Z</dcterms:created>
  <dcterms:modified xsi:type="dcterms:W3CDTF">2019-10-16T08:40:40Z</dcterms:modified>
</cp:coreProperties>
</file>