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57" r:id="rId4"/>
    <p:sldId id="265" r:id="rId5"/>
    <p:sldId id="263" r:id="rId6"/>
    <p:sldId id="258" r:id="rId7"/>
    <p:sldId id="259" r:id="rId8"/>
    <p:sldId id="260" r:id="rId9"/>
    <p:sldId id="266" r:id="rId10"/>
    <p:sldId id="264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0" autoAdjust="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5078A42-96BF-4B22-8F98-B79C6856C841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219DFAB-638B-45D8-A1A8-1868B308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078A42-96BF-4B22-8F98-B79C6856C841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19DFAB-638B-45D8-A1A8-1868B308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5078A42-96BF-4B22-8F98-B79C6856C841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219DFAB-638B-45D8-A1A8-1868B308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078A42-96BF-4B22-8F98-B79C6856C841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19DFAB-638B-45D8-A1A8-1868B308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5078A42-96BF-4B22-8F98-B79C6856C841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219DFAB-638B-45D8-A1A8-1868B308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078A42-96BF-4B22-8F98-B79C6856C841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19DFAB-638B-45D8-A1A8-1868B308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078A42-96BF-4B22-8F98-B79C6856C841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19DFAB-638B-45D8-A1A8-1868B308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078A42-96BF-4B22-8F98-B79C6856C841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19DFAB-638B-45D8-A1A8-1868B308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5078A42-96BF-4B22-8F98-B79C6856C841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19DFAB-638B-45D8-A1A8-1868B308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078A42-96BF-4B22-8F98-B79C6856C841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19DFAB-638B-45D8-A1A8-1868B308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078A42-96BF-4B22-8F98-B79C6856C841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19DFAB-638B-45D8-A1A8-1868B30877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5078A42-96BF-4B22-8F98-B79C6856C841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219DFAB-638B-45D8-A1A8-1868B308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181220"/>
          </a:xfrm>
        </p:spPr>
        <p:txBody>
          <a:bodyPr/>
          <a:lstStyle/>
          <a:p>
            <a:r>
              <a:rPr lang="ru-RU" dirty="0" smtClean="0"/>
              <a:t>Удивительные предметы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5786454"/>
            <a:ext cx="3338514" cy="64294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Воспитатель </a:t>
            </a:r>
          </a:p>
          <a:p>
            <a:r>
              <a:rPr lang="ru-RU" dirty="0" smtClean="0"/>
              <a:t>Лялина Н.А.</a:t>
            </a:r>
            <a:endParaRPr lang="ru-RU" dirty="0"/>
          </a:p>
        </p:txBody>
      </p:sp>
      <p:pic>
        <p:nvPicPr>
          <p:cNvPr id="6" name="Рисунок 5" descr="крокод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72000" y="3214686"/>
            <a:ext cx="3905085" cy="1728803"/>
          </a:xfrm>
          <a:prstGeom prst="rect">
            <a:avLst/>
          </a:prstGeom>
        </p:spPr>
      </p:pic>
      <p:pic>
        <p:nvPicPr>
          <p:cNvPr id="7" name="Рисунок 6" descr="автомоб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00166" y="4000504"/>
            <a:ext cx="2869592" cy="1660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Удивительные предметы</a:t>
            </a:r>
            <a:endParaRPr lang="ru-RU" dirty="0"/>
          </a:p>
        </p:txBody>
      </p:sp>
      <p:pic>
        <p:nvPicPr>
          <p:cNvPr id="7" name="Содержимое 6" descr="Радуга_зонт_трость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102644"/>
            <a:ext cx="3521075" cy="3521075"/>
          </a:xfrm>
        </p:spPr>
      </p:pic>
      <p:pic>
        <p:nvPicPr>
          <p:cNvPr id="8" name="Содержимое 7" descr="гриб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00628" y="1714488"/>
            <a:ext cx="2926080" cy="400052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дим  дим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000084"/>
            <a:ext cx="7858180" cy="5857916"/>
          </a:xfrm>
        </p:spPr>
      </p:pic>
      <p:sp>
        <p:nvSpPr>
          <p:cNvPr id="8" name="Овальная выноска 7"/>
          <p:cNvSpPr/>
          <p:nvPr/>
        </p:nvSpPr>
        <p:spPr>
          <a:xfrm>
            <a:off x="1214414" y="214290"/>
            <a:ext cx="4071966" cy="142876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Молодцы!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дим дим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71472" y="571480"/>
            <a:ext cx="6989037" cy="5557441"/>
          </a:xfrm>
        </p:spPr>
      </p:pic>
      <p:sp>
        <p:nvSpPr>
          <p:cNvPr id="4" name="Овальная выноска 3"/>
          <p:cNvSpPr/>
          <p:nvPr/>
        </p:nvSpPr>
        <p:spPr>
          <a:xfrm>
            <a:off x="4500562" y="0"/>
            <a:ext cx="3286148" cy="164305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Constantia" pitchFamily="18" charset="0"/>
              </a:rPr>
              <a:t>Привет!</a:t>
            </a:r>
            <a:endParaRPr lang="ru-RU" sz="4400" dirty="0">
              <a:latin typeface="Constantia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1143000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00B050"/>
                </a:solidFill>
              </a:rPr>
              <a:t>Природный мир</a:t>
            </a:r>
            <a:endParaRPr lang="ru-RU" sz="6600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природный  мир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85852" y="1447799"/>
            <a:ext cx="6631209" cy="4864153"/>
          </a:xfrm>
        </p:spPr>
      </p:pic>
      <p:pic>
        <p:nvPicPr>
          <p:cNvPr id="6" name="Рисунок 5" descr="акв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76" y="1571612"/>
            <a:ext cx="7477148" cy="5075397"/>
          </a:xfrm>
          <a:prstGeom prst="rect">
            <a:avLst/>
          </a:prstGeom>
        </p:spPr>
      </p:pic>
      <p:pic>
        <p:nvPicPr>
          <p:cNvPr id="7" name="Рисунок 6" descr="природный  мир.2jpe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4414" y="1714488"/>
            <a:ext cx="7143768" cy="535782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Рукотворный мир</a:t>
            </a:r>
            <a:endParaRPr lang="ru-RU" sz="6000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рукотворный мир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997075"/>
            <a:ext cx="7239000" cy="4071938"/>
          </a:xfrm>
        </p:spPr>
      </p:pic>
      <p:pic>
        <p:nvPicPr>
          <p:cNvPr id="6" name="Рисунок 5" descr="рукотворный ми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1714488"/>
            <a:ext cx="7142914" cy="4614323"/>
          </a:xfrm>
          <a:prstGeom prst="rect">
            <a:avLst/>
          </a:prstGeom>
        </p:spPr>
      </p:pic>
      <p:pic>
        <p:nvPicPr>
          <p:cNvPr id="11" name="Рисунок 10" descr="кораб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414" y="1194074"/>
            <a:ext cx="7328542" cy="5163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57224" y="142852"/>
            <a:ext cx="7829576" cy="13178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20" y="714356"/>
            <a:ext cx="4286280" cy="5305444"/>
          </a:xfrm>
        </p:spPr>
        <p:txBody>
          <a:bodyPr/>
          <a:lstStyle/>
          <a:p>
            <a:r>
              <a:rPr lang="ru-RU" dirty="0" smtClean="0"/>
              <a:t>Рукотворные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14876" y="785794"/>
            <a:ext cx="4286280" cy="5234006"/>
          </a:xfrm>
        </p:spPr>
        <p:txBody>
          <a:bodyPr/>
          <a:lstStyle/>
          <a:p>
            <a:r>
              <a:rPr lang="ru-RU" dirty="0" smtClean="0"/>
              <a:t>Природные </a:t>
            </a:r>
            <a:endParaRPr lang="ru-RU" dirty="0"/>
          </a:p>
        </p:txBody>
      </p:sp>
      <p:pic>
        <p:nvPicPr>
          <p:cNvPr id="7" name="Рисунок 6" descr="автомоб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1928802"/>
            <a:ext cx="3643339" cy="3643338"/>
          </a:xfrm>
          <a:prstGeom prst="rect">
            <a:avLst/>
          </a:prstGeom>
        </p:spPr>
      </p:pic>
      <p:pic>
        <p:nvPicPr>
          <p:cNvPr id="8" name="Рисунок 7" descr="дом мн.jpg"/>
          <p:cNvPicPr>
            <a:picLocks noChangeAspect="1"/>
          </p:cNvPicPr>
          <p:nvPr/>
        </p:nvPicPr>
        <p:blipFill>
          <a:blip r:embed="rId3" cstate="screen"/>
          <a:srcRect b="-6902"/>
          <a:stretch>
            <a:fillRect/>
          </a:stretch>
        </p:blipFill>
        <p:spPr>
          <a:xfrm>
            <a:off x="571472" y="1857364"/>
            <a:ext cx="3071834" cy="4286256"/>
          </a:xfrm>
          <a:prstGeom prst="rect">
            <a:avLst/>
          </a:prstGeom>
        </p:spPr>
      </p:pic>
      <p:pic>
        <p:nvPicPr>
          <p:cNvPr id="9" name="Рисунок 8" descr="гриб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1785926"/>
            <a:ext cx="3997650" cy="4143404"/>
          </a:xfrm>
          <a:prstGeom prst="rect">
            <a:avLst/>
          </a:prstGeom>
        </p:spPr>
      </p:pic>
      <p:pic>
        <p:nvPicPr>
          <p:cNvPr id="10" name="Рисунок 9" descr="крот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572000" y="1428736"/>
            <a:ext cx="4572000" cy="4329130"/>
          </a:xfrm>
          <a:prstGeom prst="rect">
            <a:avLst/>
          </a:prstGeom>
        </p:spPr>
      </p:pic>
      <p:pic>
        <p:nvPicPr>
          <p:cNvPr id="11" name="Рисунок 10" descr="вертолет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58" y="1643050"/>
            <a:ext cx="3714776" cy="4572032"/>
          </a:xfrm>
          <a:prstGeom prst="rect">
            <a:avLst/>
          </a:prstGeom>
        </p:spPr>
      </p:pic>
      <p:pic>
        <p:nvPicPr>
          <p:cNvPr id="12" name="Рисунок 11" descr="петух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1357298"/>
            <a:ext cx="4388736" cy="5286412"/>
          </a:xfrm>
          <a:prstGeom prst="rect">
            <a:avLst/>
          </a:prstGeom>
        </p:spPr>
      </p:pic>
      <p:pic>
        <p:nvPicPr>
          <p:cNvPr id="13" name="Рисунок 12" descr="параш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85720" y="1357298"/>
            <a:ext cx="3956337" cy="5286388"/>
          </a:xfrm>
          <a:prstGeom prst="rect">
            <a:avLst/>
          </a:prstGeom>
        </p:spPr>
      </p:pic>
      <p:pic>
        <p:nvPicPr>
          <p:cNvPr id="14" name="Рисунок 13" descr="поезд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0" y="1285860"/>
            <a:ext cx="4500594" cy="5072074"/>
          </a:xfrm>
          <a:prstGeom prst="rect">
            <a:avLst/>
          </a:prstGeom>
        </p:spPr>
      </p:pic>
      <p:pic>
        <p:nvPicPr>
          <p:cNvPr id="15" name="Рисунок 14" descr="торнад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4643438" y="1142984"/>
            <a:ext cx="4333241" cy="5429288"/>
          </a:xfrm>
          <a:prstGeom prst="rect">
            <a:avLst/>
          </a:prstGeom>
        </p:spPr>
      </p:pic>
      <p:pic>
        <p:nvPicPr>
          <p:cNvPr id="16" name="Рисунок 15" descr="ласточка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4929190" y="1285860"/>
            <a:ext cx="4000528" cy="5286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Удивительные предметы</a:t>
            </a:r>
            <a:endParaRPr lang="ru-RU" dirty="0"/>
          </a:p>
        </p:txBody>
      </p:sp>
      <p:pic>
        <p:nvPicPr>
          <p:cNvPr id="8" name="Содержимое 7" descr="самолет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6" y="1785926"/>
            <a:ext cx="4286280" cy="4286280"/>
          </a:xfrm>
        </p:spPr>
      </p:pic>
      <p:pic>
        <p:nvPicPr>
          <p:cNvPr id="9" name="Содержимое 8" descr="ласточка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178300" y="2542778"/>
            <a:ext cx="3521075" cy="264080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Удивительные предметы</a:t>
            </a:r>
            <a:endParaRPr lang="ru-RU" dirty="0"/>
          </a:p>
        </p:txBody>
      </p:sp>
      <p:pic>
        <p:nvPicPr>
          <p:cNvPr id="6" name="Содержимое 5" descr="мотоц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928662" y="1428736"/>
            <a:ext cx="3749675" cy="4500593"/>
          </a:xfrm>
        </p:spPr>
      </p:pic>
      <p:pic>
        <p:nvPicPr>
          <p:cNvPr id="7" name="Содержимое 6" descr="конь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933950" y="1428736"/>
            <a:ext cx="3924330" cy="457203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Удивительные предметы</a:t>
            </a:r>
            <a:endParaRPr lang="ru-RU" dirty="0"/>
          </a:p>
        </p:txBody>
      </p:sp>
      <p:pic>
        <p:nvPicPr>
          <p:cNvPr id="9" name="Содержимое 8" descr="п1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33" y="2000240"/>
            <a:ext cx="4126641" cy="3857652"/>
          </a:xfrm>
        </p:spPr>
      </p:pic>
      <p:pic>
        <p:nvPicPr>
          <p:cNvPr id="10" name="Содержимое 9" descr="сороконожка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178300" y="2682606"/>
            <a:ext cx="3521075" cy="236115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Удивительные предметы</a:t>
            </a:r>
            <a:endParaRPr lang="ru-RU" dirty="0"/>
          </a:p>
        </p:txBody>
      </p:sp>
      <p:pic>
        <p:nvPicPr>
          <p:cNvPr id="6" name="Содержимое 5" descr="лампочка.pn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617739" y="1600200"/>
            <a:ext cx="3199997" cy="4525963"/>
          </a:xfrm>
        </p:spPr>
      </p:pic>
      <p:pic>
        <p:nvPicPr>
          <p:cNvPr id="7" name="Содержимое 6" descr="солнце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178300" y="1817679"/>
            <a:ext cx="3521075" cy="409100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187</TotalTime>
  <Words>26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Удивительные предметы</vt:lpstr>
      <vt:lpstr>Слайд 2</vt:lpstr>
      <vt:lpstr>Природный мир</vt:lpstr>
      <vt:lpstr>Рукотворный мир</vt:lpstr>
      <vt:lpstr>Слайд 5</vt:lpstr>
      <vt:lpstr>Удивительные предметы</vt:lpstr>
      <vt:lpstr>Удивительные предметы</vt:lpstr>
      <vt:lpstr>Удивительные предметы</vt:lpstr>
      <vt:lpstr>Удивительные предметы</vt:lpstr>
      <vt:lpstr>Удивительные предметы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Удивительные предметы</dc:title>
  <dc:creator>Admin</dc:creator>
  <cp:lastModifiedBy>Admin</cp:lastModifiedBy>
  <cp:revision>18</cp:revision>
  <dcterms:created xsi:type="dcterms:W3CDTF">2018-10-05T10:51:13Z</dcterms:created>
  <dcterms:modified xsi:type="dcterms:W3CDTF">2019-10-16T08:52:40Z</dcterms:modified>
</cp:coreProperties>
</file>