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970656E9-EFE9-402B-8798-BCDF51486DC0}">
          <p14:sldIdLst>
            <p14:sldId id="256"/>
            <p14:sldId id="258"/>
            <p14:sldId id="259"/>
            <p14:sldId id="260"/>
            <p14:sldId id="261"/>
            <p14:sldId id="262"/>
            <p14:sldId id="263"/>
            <p14:sldId id="264"/>
            <p14:sldId id="265"/>
            <p14:sldId id="266"/>
            <p14:sldId id="267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912" autoAdjust="0"/>
    <p:restoredTop sz="94660"/>
  </p:normalViewPr>
  <p:slideViewPr>
    <p:cSldViewPr snapToGrid="0">
      <p:cViewPr varScale="1">
        <p:scale>
          <a:sx n="74" d="100"/>
          <a:sy n="74" d="100"/>
        </p:scale>
        <p:origin x="70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18CBF-0E44-4406-B1AB-A356EFBE3A11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F40DA-618F-4120-ACA4-D991F868A7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4658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18CBF-0E44-4406-B1AB-A356EFBE3A11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F40DA-618F-4120-ACA4-D991F868A7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14996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18CBF-0E44-4406-B1AB-A356EFBE3A11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F40DA-618F-4120-ACA4-D991F868A7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49386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18CBF-0E44-4406-B1AB-A356EFBE3A11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F40DA-618F-4120-ACA4-D991F868A7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36769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18CBF-0E44-4406-B1AB-A356EFBE3A11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F40DA-618F-4120-ACA4-D991F868A7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83995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18CBF-0E44-4406-B1AB-A356EFBE3A11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F40DA-618F-4120-ACA4-D991F868A7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006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18CBF-0E44-4406-B1AB-A356EFBE3A11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F40DA-618F-4120-ACA4-D991F868A7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29394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18CBF-0E44-4406-B1AB-A356EFBE3A11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F40DA-618F-4120-ACA4-D991F868A7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2698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18CBF-0E44-4406-B1AB-A356EFBE3A11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F40DA-618F-4120-ACA4-D991F868A7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84727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18CBF-0E44-4406-B1AB-A356EFBE3A11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F40DA-618F-4120-ACA4-D991F868A7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8806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18CBF-0E44-4406-B1AB-A356EFBE3A11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F40DA-618F-4120-ACA4-D991F868A7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7891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118CBF-0E44-4406-B1AB-A356EFBE3A11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AF40DA-618F-4120-ACA4-D991F868A7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7516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02502" y="2088853"/>
            <a:ext cx="8968545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00B0F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cs typeface="Aharoni" panose="02010803020104030203" pitchFamily="2" charset="-79"/>
              </a:rPr>
              <a:t>Весёлые цифры</a:t>
            </a:r>
            <a:endParaRPr lang="ru-RU" sz="9600" b="1" cap="none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00B0F0"/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  <a:cs typeface="Aharoni" panose="02010803020104030203" pitchFamily="2" charset="-79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42280" y="3658513"/>
            <a:ext cx="2906185" cy="3013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827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7588" y="2184392"/>
            <a:ext cx="816935" cy="122540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14" y="3543000"/>
            <a:ext cx="816935" cy="122540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8892" y="2863696"/>
            <a:ext cx="816935" cy="122540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34634" y="2237217"/>
            <a:ext cx="816935" cy="122540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66" y="5256419"/>
            <a:ext cx="816935" cy="122540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69501" y="1638294"/>
            <a:ext cx="816935" cy="122540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9613" y="3672741"/>
            <a:ext cx="816935" cy="122540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3235" y="4390503"/>
            <a:ext cx="816935" cy="122540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76477" y="2954979"/>
            <a:ext cx="816935" cy="122540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968080" y="4818306"/>
            <a:ext cx="542386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Ветер сильный дул и дул,</a:t>
            </a:r>
          </a:p>
          <a:p>
            <a:r>
              <a:rPr lang="ru-RU" sz="2800" dirty="0" smtClean="0"/>
              <a:t>Вишенку перевернул.</a:t>
            </a:r>
          </a:p>
          <a:p>
            <a:r>
              <a:rPr lang="ru-RU" sz="2800" dirty="0" smtClean="0"/>
              <a:t>Цифра шесть, скажи на милость,</a:t>
            </a:r>
          </a:p>
          <a:p>
            <a:r>
              <a:rPr lang="ru-RU" sz="2800" dirty="0" smtClean="0"/>
              <a:t>В цифру девять превратилась.</a:t>
            </a:r>
            <a:endParaRPr lang="ru-RU" sz="2800" dirty="0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49371" y="1174957"/>
            <a:ext cx="4791871" cy="4602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096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81827" y="3026535"/>
            <a:ext cx="435305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Ноль похож на букву О,</a:t>
            </a:r>
          </a:p>
          <a:p>
            <a:r>
              <a:rPr lang="ru-RU" sz="3200" dirty="0" smtClean="0"/>
              <a:t>Он не значит ничего.</a:t>
            </a:r>
          </a:p>
          <a:p>
            <a:r>
              <a:rPr lang="ru-RU" sz="3200" dirty="0" smtClean="0"/>
              <a:t>Но любую цифру враз</a:t>
            </a:r>
          </a:p>
          <a:p>
            <a:r>
              <a:rPr lang="ru-RU" sz="3200" dirty="0" smtClean="0"/>
              <a:t>Увеличит в десять раз.</a:t>
            </a:r>
            <a:endParaRPr lang="ru-RU" sz="32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00046" y="1728712"/>
            <a:ext cx="5072312" cy="4657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0673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1094" y="3201581"/>
            <a:ext cx="2682472" cy="324335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173566" y="2611211"/>
            <a:ext cx="446199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Стоит единичка,</a:t>
            </a:r>
          </a:p>
          <a:p>
            <a:r>
              <a:rPr lang="ru-RU" sz="2800" dirty="0" smtClean="0"/>
              <a:t>Похожа на спичку.</a:t>
            </a:r>
          </a:p>
          <a:p>
            <a:r>
              <a:rPr lang="ru-RU" sz="2800" dirty="0" smtClean="0"/>
              <a:t>Она просто черточка </a:t>
            </a:r>
          </a:p>
          <a:p>
            <a:r>
              <a:rPr lang="ru-RU" sz="2800" dirty="0" smtClean="0"/>
              <a:t>С маленькой челочкой</a:t>
            </a:r>
            <a:endParaRPr lang="ru-RU" sz="28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78589" y="1365911"/>
            <a:ext cx="4846740" cy="459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5273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8076" y="4560194"/>
            <a:ext cx="2091109" cy="181066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144" y="2607858"/>
            <a:ext cx="2091109" cy="181066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687392" y="2815125"/>
            <a:ext cx="437881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По воде скользит едва,</a:t>
            </a:r>
          </a:p>
          <a:p>
            <a:r>
              <a:rPr lang="ru-RU" sz="2800" dirty="0" smtClean="0"/>
              <a:t>Словно лебедь, цифра два.</a:t>
            </a:r>
          </a:p>
          <a:p>
            <a:r>
              <a:rPr lang="ru-RU" sz="2800" dirty="0" smtClean="0"/>
              <a:t>Шею выгнула дугой,</a:t>
            </a:r>
          </a:p>
          <a:p>
            <a:r>
              <a:rPr lang="ru-RU" sz="2800" dirty="0" smtClean="0"/>
              <a:t>Гонит волны за собой.</a:t>
            </a:r>
            <a:endParaRPr lang="ru-RU" sz="28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66209" y="1409434"/>
            <a:ext cx="4718713" cy="4627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4688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056" y="3014587"/>
            <a:ext cx="1255885" cy="129246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361" y="5178239"/>
            <a:ext cx="1255885" cy="129246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66302" y="4050405"/>
            <a:ext cx="1572904" cy="167044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919745" y="2233833"/>
            <a:ext cx="523258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Два крючочка, посмотри,</a:t>
            </a:r>
          </a:p>
          <a:p>
            <a:r>
              <a:rPr lang="ru-RU" sz="2800" dirty="0" smtClean="0"/>
              <a:t>Получилась цифра три.</a:t>
            </a:r>
          </a:p>
          <a:p>
            <a:r>
              <a:rPr lang="ru-RU" sz="2800" dirty="0" smtClean="0"/>
              <a:t>Но на эти два крючка</a:t>
            </a:r>
          </a:p>
          <a:p>
            <a:r>
              <a:rPr lang="ru-RU" sz="2800" dirty="0" smtClean="0"/>
              <a:t>Не насадишь червячка.</a:t>
            </a:r>
            <a:endParaRPr lang="ru-RU" sz="28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60680" y="1386375"/>
            <a:ext cx="5145470" cy="4761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6889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0860" y="5380798"/>
            <a:ext cx="944962" cy="122540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3319" y="4155396"/>
            <a:ext cx="944962" cy="122540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200" y="2940279"/>
            <a:ext cx="944962" cy="122540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39705" y="3429000"/>
            <a:ext cx="1207113" cy="143878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989593" y="2339514"/>
            <a:ext cx="419149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Вилку как-то уронили,</a:t>
            </a:r>
          </a:p>
          <a:p>
            <a:r>
              <a:rPr lang="ru-RU" sz="2800" dirty="0" smtClean="0"/>
              <a:t>Один зубчик отломили.</a:t>
            </a:r>
          </a:p>
          <a:p>
            <a:r>
              <a:rPr lang="ru-RU" sz="2800" dirty="0" smtClean="0"/>
              <a:t>Вилка эта в целом мире</a:t>
            </a:r>
          </a:p>
          <a:p>
            <a:r>
              <a:rPr lang="ru-RU" sz="2800" dirty="0" smtClean="0"/>
              <a:t>Называется "четыре"</a:t>
            </a:r>
            <a:endParaRPr lang="ru-RU" sz="2800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23860" y="1545781"/>
            <a:ext cx="4822354" cy="459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0321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8482" y="5549915"/>
            <a:ext cx="1249788" cy="125588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794" y="4327886"/>
            <a:ext cx="1249788" cy="125588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397" y="3105857"/>
            <a:ext cx="1249788" cy="125588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091" y="1849972"/>
            <a:ext cx="1249788" cy="125588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66582" y="3429000"/>
            <a:ext cx="1438781" cy="140220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909387" y="2144044"/>
            <a:ext cx="457997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Цифра пять - с большим брюшком,</a:t>
            </a:r>
          </a:p>
          <a:p>
            <a:r>
              <a:rPr lang="ru-RU" sz="2800" dirty="0" smtClean="0"/>
              <a:t>Носит кепку с козырьком.</a:t>
            </a:r>
          </a:p>
          <a:p>
            <a:r>
              <a:rPr lang="ru-RU" sz="2800" dirty="0" smtClean="0"/>
              <a:t>В школе эту цифру пять</a:t>
            </a:r>
          </a:p>
          <a:p>
            <a:r>
              <a:rPr lang="ru-RU" sz="2800" dirty="0" smtClean="0"/>
              <a:t>Дети любят получать.</a:t>
            </a:r>
            <a:endParaRPr lang="ru-RU" sz="2800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92273" y="1395780"/>
            <a:ext cx="4615072" cy="4676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9383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2200497"/>
            <a:ext cx="780356" cy="122540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6068" y="2813198"/>
            <a:ext cx="780356" cy="122540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2136" y="3765042"/>
            <a:ext cx="780356" cy="122540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805" y="5326248"/>
            <a:ext cx="780356" cy="122540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7283" y="4713547"/>
            <a:ext cx="780356" cy="122540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84776" y="5076290"/>
            <a:ext cx="896190" cy="147536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645167" y="2075904"/>
            <a:ext cx="471892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Что за вишенка, дружок,</a:t>
            </a:r>
          </a:p>
          <a:p>
            <a:r>
              <a:rPr lang="ru-RU" sz="2800" dirty="0" smtClean="0"/>
              <a:t>Кверху загнут стебелек?</a:t>
            </a:r>
          </a:p>
          <a:p>
            <a:r>
              <a:rPr lang="ru-RU" sz="2800" dirty="0" smtClean="0"/>
              <a:t>Ты ее попробуй съесть,</a:t>
            </a:r>
          </a:p>
          <a:p>
            <a:r>
              <a:rPr lang="ru-RU" sz="2800" dirty="0" smtClean="0"/>
              <a:t>Эта вишня - цифра шесть.</a:t>
            </a:r>
            <a:endParaRPr lang="ru-RU" sz="2800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40484" y="1562394"/>
            <a:ext cx="4669941" cy="4608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5950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072" y="3924741"/>
            <a:ext cx="1079086" cy="103641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0818" y="2339098"/>
            <a:ext cx="1079086" cy="103641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35530" y="3490344"/>
            <a:ext cx="1079086" cy="103641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4434" y="2832788"/>
            <a:ext cx="1079086" cy="103641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5833" y="4598549"/>
            <a:ext cx="1079086" cy="103641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3151436" y="2453934"/>
            <a:ext cx="1060326" cy="103641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1143" y="5228894"/>
            <a:ext cx="1079086" cy="103641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990229" y="4784436"/>
            <a:ext cx="495836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Я такую кочергу</a:t>
            </a:r>
          </a:p>
          <a:p>
            <a:r>
              <a:rPr lang="ru-RU" sz="2800" dirty="0" smtClean="0"/>
              <a:t>Сунуть в печку не смогу.</a:t>
            </a:r>
          </a:p>
          <a:p>
            <a:r>
              <a:rPr lang="ru-RU" sz="2800" dirty="0" smtClean="0"/>
              <a:t>Про нее известно всем,</a:t>
            </a:r>
          </a:p>
          <a:p>
            <a:r>
              <a:rPr lang="ru-RU" sz="2800" dirty="0" smtClean="0"/>
              <a:t>Что она зовется "семь".</a:t>
            </a:r>
            <a:endParaRPr lang="ru-RU" sz="2800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82378" y="1659881"/>
            <a:ext cx="4810161" cy="4529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4666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871" y="1834904"/>
            <a:ext cx="1066892" cy="102421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2763" y="1834905"/>
            <a:ext cx="1066892" cy="102421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0786" y="3105119"/>
            <a:ext cx="1066892" cy="102421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705" y="4346452"/>
            <a:ext cx="1066892" cy="102421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67512" y="3043929"/>
            <a:ext cx="1066892" cy="102421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0786" y="4375336"/>
            <a:ext cx="1066892" cy="102421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9655" y="5759022"/>
            <a:ext cx="1066892" cy="102421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1424" y="5673504"/>
            <a:ext cx="1066892" cy="102421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527678" y="3979503"/>
            <a:ext cx="533372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Вилась веревочка, вилась,</a:t>
            </a:r>
          </a:p>
          <a:p>
            <a:r>
              <a:rPr lang="ru-RU" sz="2800" dirty="0" smtClean="0"/>
              <a:t>В две петельки заплелась.</a:t>
            </a:r>
          </a:p>
          <a:p>
            <a:r>
              <a:rPr lang="ru-RU" sz="2800" dirty="0" smtClean="0"/>
              <a:t>"Что за цифра?" - маму спросим.</a:t>
            </a:r>
          </a:p>
          <a:p>
            <a:r>
              <a:rPr lang="ru-RU" sz="2800" dirty="0" smtClean="0"/>
              <a:t>Мама нам ответит: "Восемь".</a:t>
            </a:r>
            <a:endParaRPr lang="ru-RU" sz="2800" dirty="0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10153" y="1607058"/>
            <a:ext cx="4608975" cy="4554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4946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199</Words>
  <Application>Microsoft Office PowerPoint</Application>
  <PresentationFormat>Широкоэкранный</PresentationFormat>
  <Paragraphs>41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Aharoni</vt:lpstr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Ирина Лапина</cp:lastModifiedBy>
  <cp:revision>9</cp:revision>
  <dcterms:created xsi:type="dcterms:W3CDTF">2013-11-10T14:30:35Z</dcterms:created>
  <dcterms:modified xsi:type="dcterms:W3CDTF">2019-10-16T09:40:47Z</dcterms:modified>
</cp:coreProperties>
</file>