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60" r:id="rId4"/>
    <p:sldId id="26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72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DD5FC21-F7FA-4340-8EFC-C13547AD4BC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905013-DB96-4899-A1FA-05DD2CC61FC3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FC21-F7FA-4340-8EFC-C13547AD4BC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013-DB96-4899-A1FA-05DD2CC61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FC21-F7FA-4340-8EFC-C13547AD4BC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013-DB96-4899-A1FA-05DD2CC61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FC21-F7FA-4340-8EFC-C13547AD4BC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013-DB96-4899-A1FA-05DD2CC61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FC21-F7FA-4340-8EFC-C13547AD4BC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013-DB96-4899-A1FA-05DD2CC61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FC21-F7FA-4340-8EFC-C13547AD4BC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013-DB96-4899-A1FA-05DD2CC61F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FC21-F7FA-4340-8EFC-C13547AD4BC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013-DB96-4899-A1FA-05DD2CC61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FC21-F7FA-4340-8EFC-C13547AD4BC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013-DB96-4899-A1FA-05DD2CC61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FC21-F7FA-4340-8EFC-C13547AD4BC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013-DB96-4899-A1FA-05DD2CC61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FC21-F7FA-4340-8EFC-C13547AD4BC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013-DB96-4899-A1FA-05DD2CC61FC3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FC21-F7FA-4340-8EFC-C13547AD4BC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013-DB96-4899-A1FA-05DD2CC61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DD5FC21-F7FA-4340-8EFC-C13547AD4BC7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905013-DB96-4899-A1FA-05DD2CC61F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313BE87B-D7FD-4BF3-A7BC-511F522528C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AE589C21-CEDE-4D90-AC85-6E43B68D1316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9206969" y="3449715"/>
            <a:ext cx="2981858" cy="3208867"/>
            <a:chOff x="9206969" y="2963333"/>
            <a:chExt cx="2981858" cy="32088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="" xmlns:a16="http://schemas.microsoft.com/office/drawing/2014/main" id="{1F4121EC-0ADD-45C0-85F0-D49F67A3ED8B}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="" xmlns:a16="http://schemas.microsoft.com/office/drawing/2014/main" id="{422F012F-0680-4AEC-9884-BA712ED2B9E6}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="" xmlns:a16="http://schemas.microsoft.com/office/drawing/2014/main" id="{FA5CEDFE-9EC8-436B-AE10-F85A847783A2}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29C70031-55D8-483B-8452-A6B809D0AC84}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="" xmlns:a16="http://schemas.microsoft.com/office/drawing/2014/main" id="{E24F1E16-B0BE-4400-9A10-95BB1D52CCD2}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35A481B-C639-4892-B0EF-4D8373A9B06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1"/>
            <a:ext cx="46397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052BD58B-6284-459E-9FF4-A97F3A56907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2"/>
            <a:ext cx="1438656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C1163F4-7731-4F6C-A771-99C850BC3AE8}"/>
              </a:ext>
            </a:extLst>
          </p:cNvPr>
          <p:cNvSpPr/>
          <p:nvPr/>
        </p:nvSpPr>
        <p:spPr>
          <a:xfrm>
            <a:off x="209285" y="150896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 smtClean="0"/>
              <a:t>Виды калоприемников и средств ухода за </a:t>
            </a:r>
            <a:r>
              <a:rPr lang="ru-RU" sz="4800" b="1" dirty="0" err="1" smtClean="0"/>
              <a:t>стомой</a:t>
            </a:r>
            <a:endParaRPr lang="ru-RU" sz="4800" b="1" dirty="0" smtClean="0"/>
          </a:p>
          <a:p>
            <a:endParaRPr lang="ru-RU" sz="4800" b="1" dirty="0"/>
          </a:p>
          <a:p>
            <a:endParaRPr lang="ru-RU" sz="4800" b="1" dirty="0" smtClean="0"/>
          </a:p>
          <a:p>
            <a:endParaRPr lang="ru-RU" sz="4800" b="1" dirty="0"/>
          </a:p>
          <a:p>
            <a:r>
              <a:rPr lang="ru-RU" sz="2400" b="1" dirty="0" smtClean="0"/>
              <a:t>Сухорукова М.Р.</a:t>
            </a:r>
            <a:endParaRPr lang="ru-RU" sz="2400" b="1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B16EF62-393F-4C66-8CF1-32443E1E6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584" y="3408352"/>
            <a:ext cx="5834416" cy="328023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AA856F8-DC9C-4CB1-A342-40187A8BDC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1357" y="199418"/>
            <a:ext cx="4767468" cy="319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14538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5467B18-BCD4-44B8-B49E-D856FA1BD33F}"/>
              </a:ext>
            </a:extLst>
          </p:cNvPr>
          <p:cNvSpPr txBox="1"/>
          <p:nvPr/>
        </p:nvSpPr>
        <p:spPr>
          <a:xfrm>
            <a:off x="3138310" y="0"/>
            <a:ext cx="4331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Калоприемники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CC868D1-245F-4FB7-8AE2-0B4CC83F6B2D}"/>
              </a:ext>
            </a:extLst>
          </p:cNvPr>
          <p:cNvSpPr txBox="1"/>
          <p:nvPr/>
        </p:nvSpPr>
        <p:spPr>
          <a:xfrm>
            <a:off x="150282" y="1158719"/>
            <a:ext cx="5460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Однокомпонентные</a:t>
            </a:r>
          </a:p>
          <a:p>
            <a:r>
              <a:rPr lang="ru-RU" sz="2400" dirty="0"/>
              <a:t> (</a:t>
            </a:r>
            <a:r>
              <a:rPr lang="ru-RU" sz="2400" dirty="0" err="1"/>
              <a:t>стомный</a:t>
            </a:r>
            <a:r>
              <a:rPr lang="ru-RU" sz="2400" dirty="0"/>
              <a:t> мешок со встроенной клеевой пластиной)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30DED28-2C31-4687-BD3C-87C8FCAC7CE1}"/>
              </a:ext>
            </a:extLst>
          </p:cNvPr>
          <p:cNvSpPr txBox="1"/>
          <p:nvPr/>
        </p:nvSpPr>
        <p:spPr>
          <a:xfrm>
            <a:off x="5896575" y="1052180"/>
            <a:ext cx="5791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            Двухкомпонентные</a:t>
            </a:r>
          </a:p>
          <a:p>
            <a:r>
              <a:rPr lang="ru-RU" sz="2400" dirty="0"/>
              <a:t>(комплект, состоящий из отдельных друг от друга клеевой пластины и </a:t>
            </a:r>
            <a:r>
              <a:rPr lang="ru-RU" sz="2400" dirty="0" err="1"/>
              <a:t>стомных</a:t>
            </a:r>
            <a:r>
              <a:rPr lang="ru-RU" sz="2400" dirty="0"/>
              <a:t> мешков)</a:t>
            </a:r>
          </a:p>
        </p:txBody>
      </p:sp>
      <p:sp>
        <p:nvSpPr>
          <p:cNvPr id="7" name="Стрелка: вправо 6">
            <a:extLst>
              <a:ext uri="{FF2B5EF4-FFF2-40B4-BE49-F238E27FC236}">
                <a16:creationId xmlns="" xmlns:a16="http://schemas.microsoft.com/office/drawing/2014/main" id="{8A1B6BA2-DAFD-4545-9E6B-46D363F625E5}"/>
              </a:ext>
            </a:extLst>
          </p:cNvPr>
          <p:cNvSpPr/>
          <p:nvPr/>
        </p:nvSpPr>
        <p:spPr>
          <a:xfrm rot="2419198">
            <a:off x="7744196" y="520289"/>
            <a:ext cx="993423" cy="5333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198FB3E2-A9FD-432C-B325-B982B76593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685663">
            <a:off x="1977819" y="425280"/>
            <a:ext cx="871804" cy="80474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23386492-AA04-46BA-B7A0-9F550AD5A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1850" y="2621840"/>
            <a:ext cx="4188535" cy="418853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3C3C44C8-6546-4E20-8C71-142A03F5A8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4517" y="2696095"/>
            <a:ext cx="7152509" cy="397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30693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5467B18-BCD4-44B8-B49E-D856FA1BD33F}"/>
              </a:ext>
            </a:extLst>
          </p:cNvPr>
          <p:cNvSpPr txBox="1"/>
          <p:nvPr/>
        </p:nvSpPr>
        <p:spPr>
          <a:xfrm>
            <a:off x="3138310" y="0"/>
            <a:ext cx="4331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Калоприемники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CC868D1-245F-4FB7-8AE2-0B4CC83F6B2D}"/>
              </a:ext>
            </a:extLst>
          </p:cNvPr>
          <p:cNvSpPr txBox="1"/>
          <p:nvPr/>
        </p:nvSpPr>
        <p:spPr>
          <a:xfrm>
            <a:off x="150282" y="1158719"/>
            <a:ext cx="5460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Открытые</a:t>
            </a:r>
          </a:p>
          <a:p>
            <a:r>
              <a:rPr lang="ru-RU" sz="2400" dirty="0"/>
              <a:t>  (которые можно опорожнять от выделяемого)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30DED28-2C31-4687-BD3C-87C8FCAC7CE1}"/>
              </a:ext>
            </a:extLst>
          </p:cNvPr>
          <p:cNvSpPr txBox="1"/>
          <p:nvPr/>
        </p:nvSpPr>
        <p:spPr>
          <a:xfrm>
            <a:off x="5896575" y="1052180"/>
            <a:ext cx="5791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            Закрытые</a:t>
            </a:r>
          </a:p>
          <a:p>
            <a:r>
              <a:rPr lang="ru-RU" sz="2400" dirty="0"/>
              <a:t>(которые используются только однократно и утилизируются сразу после использования)</a:t>
            </a:r>
          </a:p>
        </p:txBody>
      </p:sp>
      <p:sp>
        <p:nvSpPr>
          <p:cNvPr id="7" name="Стрелка: вправо 6">
            <a:extLst>
              <a:ext uri="{FF2B5EF4-FFF2-40B4-BE49-F238E27FC236}">
                <a16:creationId xmlns="" xmlns:a16="http://schemas.microsoft.com/office/drawing/2014/main" id="{8A1B6BA2-DAFD-4545-9E6B-46D363F625E5}"/>
              </a:ext>
            </a:extLst>
          </p:cNvPr>
          <p:cNvSpPr/>
          <p:nvPr/>
        </p:nvSpPr>
        <p:spPr>
          <a:xfrm rot="2419198">
            <a:off x="7744196" y="520289"/>
            <a:ext cx="993423" cy="5333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198FB3E2-A9FD-432C-B325-B982B76593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685663">
            <a:off x="1977819" y="425280"/>
            <a:ext cx="871804" cy="80474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3F9D77D-8A48-4BA5-BD41-B7DFCF9E3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790" y="2960657"/>
            <a:ext cx="6300210" cy="37846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0D5295F-4905-4D73-9549-D84DB5B32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66134"/>
            <a:ext cx="5896575" cy="378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43231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A109B62-2207-4E76-8109-6AC0EB1FF783}"/>
              </a:ext>
            </a:extLst>
          </p:cNvPr>
          <p:cNvSpPr/>
          <p:nvPr/>
        </p:nvSpPr>
        <p:spPr>
          <a:xfrm>
            <a:off x="3048000" y="199783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30D25CE6-A636-4F0A-BFBF-A5DFE86C3BBE}"/>
              </a:ext>
            </a:extLst>
          </p:cNvPr>
          <p:cNvSpPr/>
          <p:nvPr/>
        </p:nvSpPr>
        <p:spPr>
          <a:xfrm>
            <a:off x="270933" y="474345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Очиститель </a:t>
            </a:r>
            <a:r>
              <a:rPr lang="ru-RU" dirty="0" err="1"/>
              <a:t>Клинзер</a:t>
            </a:r>
            <a:r>
              <a:rPr lang="ru-RU" dirty="0"/>
              <a:t> является средством, намного превышающим по эффективности воду и мыло. Он быстро очищает кожу от каловых масс, слизи, гноя, бактерий, остатков герметика и смягчает ее. </a:t>
            </a:r>
            <a:r>
              <a:rPr lang="ru-RU" dirty="0" err="1"/>
              <a:t>Клинзер</a:t>
            </a:r>
            <a:r>
              <a:rPr lang="ru-RU" dirty="0"/>
              <a:t> необходимо нанести на мягкую салфетку или тампон и протереть кожу. Перед заменой калоприемника, необходимо подождать, чтобы кожа полностью высохла. </a:t>
            </a:r>
            <a:r>
              <a:rPr lang="ru-RU" dirty="0" err="1"/>
              <a:t>Клинзер</a:t>
            </a:r>
            <a:r>
              <a:rPr lang="ru-RU" dirty="0"/>
              <a:t> не рекомендуется применять при мацерации кожи.  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F172E04-7154-4607-B2A4-F7B227E2D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1622" y="571500"/>
            <a:ext cx="381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444759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73</TotalTime>
  <Words>127</Words>
  <Application>Microsoft Office PowerPoint</Application>
  <PresentationFormat>Произвольный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 Повалий</dc:creator>
  <cp:lastModifiedBy>МР</cp:lastModifiedBy>
  <cp:revision>15</cp:revision>
  <dcterms:created xsi:type="dcterms:W3CDTF">2018-03-27T16:27:46Z</dcterms:created>
  <dcterms:modified xsi:type="dcterms:W3CDTF">2019-10-16T08:11:15Z</dcterms:modified>
</cp:coreProperties>
</file>