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5" r:id="rId7"/>
    <p:sldId id="267" r:id="rId8"/>
    <p:sldId id="268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>
        <p:scale>
          <a:sx n="90" d="100"/>
          <a:sy n="90" d="100"/>
        </p:scale>
        <p:origin x="-5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73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7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.%20&#1057;&#1082;&#1072;&#1079;&#1082;&#1072;\&#1042;&#1048;&#1050;&#1058;&#1054;&#1056;&#1053;&#1040;\&#1052;&#1091;&#1079;&#1099;&#1082;&#1072;%20&#1076;&#1083;&#1103;%20&#1087;&#1088;&#1077;&#1079;&#1077;&#1085;&#1090;&#1072;&#1094;&#1080;&#1080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1142984"/>
            <a:ext cx="7858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учреждение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Николаевский детский сад «Улыбка»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МБДОУ «Улыбка»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Образовательное мероприятие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средней группы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Викторина «Друзья природы»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Куликова Оксана Леонидовна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Ростовская область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Неклиновский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район 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Село Николаевка</a:t>
            </a: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2019г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4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948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4942" y="285728"/>
            <a:ext cx="3143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узнал, что у меня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огромная родня: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тропинка, И лесок,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поле – каждый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Колосок, Речка,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Небо надо мною –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все мое, родное!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В. Орлов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42900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ВНИМАНИЕ!!!!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4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948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948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Экологического воспитание одно из главных направлений в воспитании и обучении дошкольников. Экологическое воспитание очень тесно связано с нравственным воспитанием- это воспитание человечности, доброты и милосердия.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целью формирования экологической культуры детей , в средней группе «Сказка» Николаевского детского сада была оформлена экологическая выставка «Береги природу!» и проведена Экологическая викторина «Друзья природы». Цель викторины- обобщить и закрепить знания детей об окружающем мире.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90326_1119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3089670"/>
            <a:ext cx="4857784" cy="3643338"/>
          </a:xfrm>
          <a:prstGeom prst="rect">
            <a:avLst/>
          </a:prstGeom>
        </p:spPr>
      </p:pic>
      <p:pic>
        <p:nvPicPr>
          <p:cNvPr id="4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4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948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94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897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94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викторине принимали участие две команды «Котята» и «Лисята». Правильные ответы оценивались –медалями, с помощью которых подвели итоги викторины.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Началась викторина с разминки, с которой обе команды успешно справились.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-20190326-WA003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571744"/>
            <a:ext cx="4129604" cy="3097203"/>
          </a:xfrm>
        </p:spPr>
      </p:pic>
      <p:pic>
        <p:nvPicPr>
          <p:cNvPr id="8" name="Рисунок 7" descr="IMG-20190326-WA00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2500306"/>
            <a:ext cx="4186603" cy="3091469"/>
          </a:xfrm>
          <a:prstGeom prst="rect">
            <a:avLst/>
          </a:prstGeom>
        </p:spPr>
      </p:pic>
      <p:pic>
        <p:nvPicPr>
          <p:cNvPr id="5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Второй конкурс «Природа- не природа», был подвижный. Когда воспитатель называл предметы природы, дети хлопали, а когда не природы- топали.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без ошибок определяли предметы «живой» и «не живой» природы. И с удовольствием принимали участие в этом конкурсе.</a:t>
            </a:r>
            <a:endParaRPr lang="ru-RU" sz="2000" b="1" dirty="0"/>
          </a:p>
        </p:txBody>
      </p:sp>
      <p:pic>
        <p:nvPicPr>
          <p:cNvPr id="5" name="Рисунок 4" descr="IMG-20190326-WA0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71810"/>
            <a:ext cx="3929090" cy="3080765"/>
          </a:xfrm>
          <a:prstGeom prst="rect">
            <a:avLst/>
          </a:prstGeom>
        </p:spPr>
      </p:pic>
      <p:pic>
        <p:nvPicPr>
          <p:cNvPr id="6" name="Рисунок 5" descr="IMG-20190326-WA0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000372"/>
            <a:ext cx="4214842" cy="3161132"/>
          </a:xfrm>
          <a:prstGeom prst="rect">
            <a:avLst/>
          </a:prstGeom>
        </p:spPr>
      </p:pic>
      <p:pic>
        <p:nvPicPr>
          <p:cNvPr id="7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Далее ребята получили письмо от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Эколят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»- молодых защитников природы. В письме Елочка для детей приготовила загадки о животных, деревьях, цветах. Каждая команда получила медали.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1200 (4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571612"/>
            <a:ext cx="3734159" cy="5125106"/>
          </a:xfrm>
          <a:prstGeom prst="rect">
            <a:avLst/>
          </a:prstGeom>
        </p:spPr>
      </p:pic>
      <p:pic>
        <p:nvPicPr>
          <p:cNvPr id="6" name="Рисунок 5" descr="IMG-20190326-WA00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2071678"/>
            <a:ext cx="4765488" cy="3518930"/>
          </a:xfrm>
          <a:prstGeom prst="rect">
            <a:avLst/>
          </a:prstGeom>
        </p:spPr>
      </p:pic>
      <p:pic>
        <p:nvPicPr>
          <p:cNvPr id="7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8272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Следующий конкурс нашей викторины , назывался «Найди дом».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Сказочная героиня Умница из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Эколят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приготовила для детей задание. Обоим командам раздали конверты  с рисунками зверей  и их жилищ, ребятам необходимо было составить пары «Зверек- его дом». Обе команды показали отличный результат.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20190326-WA00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143248"/>
            <a:ext cx="4381499" cy="3286124"/>
          </a:xfrm>
          <a:prstGeom prst="rect">
            <a:avLst/>
          </a:prstGeom>
        </p:spPr>
      </p:pic>
      <p:pic>
        <p:nvPicPr>
          <p:cNvPr id="6" name="Рисунок 5" descr="IMG-20190326-WA00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071678"/>
            <a:ext cx="4434410" cy="3786190"/>
          </a:xfrm>
          <a:prstGeom prst="rect">
            <a:avLst/>
          </a:prstGeom>
        </p:spPr>
      </p:pic>
      <p:pic>
        <p:nvPicPr>
          <p:cNvPr id="7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Следующее задание «Отбери зимующих и перелетных птиц.» У ребят на столах лежали конверты с картинками зимующих и перелетных птиц, им надо было разделить на две группы.  Никто из детей не ошибся при выполнении этого задания.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190326-WA0008.jpg"/>
          <p:cNvPicPr>
            <a:picLocks noChangeAspect="1"/>
          </p:cNvPicPr>
          <p:nvPr/>
        </p:nvPicPr>
        <p:blipFill>
          <a:blip r:embed="rId4" cstate="print"/>
          <a:srcRect l="1271" t="3390" r="31356" b="8474"/>
          <a:stretch>
            <a:fillRect/>
          </a:stretch>
        </p:blipFill>
        <p:spPr>
          <a:xfrm>
            <a:off x="214282" y="2500306"/>
            <a:ext cx="3786214" cy="3929090"/>
          </a:xfrm>
          <a:prstGeom prst="rect">
            <a:avLst/>
          </a:prstGeom>
        </p:spPr>
      </p:pic>
      <p:pic>
        <p:nvPicPr>
          <p:cNvPr id="5" name="Рисунок 4" descr="IMG-20190326-WA0007.jpg"/>
          <p:cNvPicPr>
            <a:picLocks noChangeAspect="1"/>
          </p:cNvPicPr>
          <p:nvPr/>
        </p:nvPicPr>
        <p:blipFill>
          <a:blip r:embed="rId5" cstate="print"/>
          <a:srcRect l="4838" t="14517" r="14112" b="3225"/>
          <a:stretch>
            <a:fillRect/>
          </a:stretch>
        </p:blipFill>
        <p:spPr>
          <a:xfrm>
            <a:off x="4214810" y="2714620"/>
            <a:ext cx="4786346" cy="3643338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Последний конкурс назывался «Береги природу!». Сказочная героиня Тихоня приготовила для ребят Экологические знаки «Береги природу!», а Шалун  все знаки разрезал и перепутал. Детям нужно было собрать знаки и сказать, что каждый знак обозначает. И это задание не вызвало затруднений у детей, все справились.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190326-WA0012.jpg"/>
          <p:cNvPicPr>
            <a:picLocks noChangeAspect="1"/>
          </p:cNvPicPr>
          <p:nvPr/>
        </p:nvPicPr>
        <p:blipFill>
          <a:blip r:embed="rId3" cstate="print"/>
          <a:srcRect l="5882" t="3923" r="5882" b="3921"/>
          <a:stretch>
            <a:fillRect/>
          </a:stretch>
        </p:blipFill>
        <p:spPr>
          <a:xfrm>
            <a:off x="214282" y="2786058"/>
            <a:ext cx="4071966" cy="3189707"/>
          </a:xfrm>
          <a:prstGeom prst="rect">
            <a:avLst/>
          </a:prstGeom>
        </p:spPr>
      </p:pic>
      <p:pic>
        <p:nvPicPr>
          <p:cNvPr id="5" name="Рисунок 4" descr="IMG-20190326-WA0014.jpg"/>
          <p:cNvPicPr>
            <a:picLocks noChangeAspect="1"/>
          </p:cNvPicPr>
          <p:nvPr/>
        </p:nvPicPr>
        <p:blipFill>
          <a:blip r:embed="rId4" cstate="print"/>
          <a:srcRect l="-352" t="11268" r="7394" b="2816"/>
          <a:stretch>
            <a:fillRect/>
          </a:stretch>
        </p:blipFill>
        <p:spPr>
          <a:xfrm>
            <a:off x="4572000" y="2786058"/>
            <a:ext cx="4431498" cy="3071834"/>
          </a:xfrm>
          <a:prstGeom prst="rect">
            <a:avLst/>
          </a:prstGeom>
        </p:spPr>
      </p:pic>
      <p:pic>
        <p:nvPicPr>
          <p:cNvPr id="6" name="Музыка для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завершении викторины, мы все вместе сделали экологический плакат «Береги природу! » Дети повторили правила поведения в природе. Рассмотрели и объяснили значение природоохранных знаков.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20190326_111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4000504"/>
            <a:ext cx="3809994" cy="2857496"/>
          </a:xfrm>
          <a:prstGeom prst="rect">
            <a:avLst/>
          </a:prstGeom>
        </p:spPr>
      </p:pic>
      <p:pic>
        <p:nvPicPr>
          <p:cNvPr id="5" name="Рисунок 4" descr="IMG-20190326-WA0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214422"/>
            <a:ext cx="3619492" cy="2714619"/>
          </a:xfrm>
          <a:prstGeom prst="rect">
            <a:avLst/>
          </a:prstGeom>
        </p:spPr>
      </p:pic>
      <p:pic>
        <p:nvPicPr>
          <p:cNvPr id="7" name="Рисунок 6" descr="IMG-20190326-WA00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1357298"/>
            <a:ext cx="3190866" cy="2393148"/>
          </a:xfrm>
          <a:prstGeom prst="rect">
            <a:avLst/>
          </a:prstGeom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88</Words>
  <Application>Microsoft Office PowerPoint</Application>
  <PresentationFormat>Экран (4:3)</PresentationFormat>
  <Paragraphs>25</Paragraphs>
  <Slides>10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      Экологического воспитание одно из главных направлений в воспитании и обучении дошкольников. Экологическое воспитание очень тесно связано с нравственным воспитанием- это воспитание человечности, доброты и милосердия.  С целью формирования экологической культуры детей , в средней группе «Сказка» Николаевского детского сада была оформлена экологическая выставка «Береги природу!» и проведена Экологическая викторина «Друзья природы». Цель викторины- обобщить и закрепить знания детей об окружающем мире. </vt:lpstr>
      <vt:lpstr>   В викторине принимали участие две команды «Котята» и «Лисята». Правильные ответы оценивались –медалями, с помощью которых подвели итоги викторины.  Началась викторина с разминки, с которой обе команды успешно справились.   </vt:lpstr>
      <vt:lpstr>   Второй конкурс «Природа- не природа», был подвижный. Когда воспитатель называл предметы природы, дети хлопали, а когда не природы- топали. Дети без ошибок определяли предметы «живой» и «не живой» природы. И с удовольствием принимали участие в этом конкурсе.</vt:lpstr>
      <vt:lpstr>Далее ребята получили письмо от «Эколят»- молодых защитников природы. В письме Елочка для детей приготовила загадки о животных, деревьях, цветах. Каждая команда получила медали.</vt:lpstr>
      <vt:lpstr>Следующий конкурс нашей викторины , назывался «Найди дом».  Сказочная героиня Умница из «Эколят» приготовила для детей задание. Обоим командам раздали конверты  с рисунками зверей  и их жилищ, ребятам необходимо было составить пары «Зверек- его дом». Обе команды показали отличный результат.</vt:lpstr>
      <vt:lpstr>  Следующее задание «Отбери зимующих и перелетных птиц.» У ребят на столах лежали конверты с картинками зимующих и перелетных птиц, им надо было разделить на две группы.  Никто из детей не ошибся при выполнении этого задания.</vt:lpstr>
      <vt:lpstr>  Последний конкурс назывался «Береги природу!». Сказочная героиня Тихоня приготовила для ребят Экологические знаки «Береги природу!», а Шалун  все знаки разрезал и перепутал. Детям нужно было собрать знаки и сказать, что каждый знак обозначает. И это задание не вызвало затруднений у детей, все справились. </vt:lpstr>
      <vt:lpstr>  В завершении викторины, мы все вместе сделали экологический плакат «Береги природу! » Дети повторили правила поведения в природе. Рассмотрели и объяснили значение природоохранных знаков.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коля</cp:lastModifiedBy>
  <cp:revision>85</cp:revision>
  <dcterms:created xsi:type="dcterms:W3CDTF">2019-03-24T05:48:05Z</dcterms:created>
  <dcterms:modified xsi:type="dcterms:W3CDTF">2019-10-16T16:35:43Z</dcterms:modified>
</cp:coreProperties>
</file>