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6" r:id="rId2"/>
    <p:sldId id="263" r:id="rId3"/>
    <p:sldId id="264" r:id="rId4"/>
    <p:sldId id="265" r:id="rId5"/>
    <p:sldId id="266" r:id="rId6"/>
    <p:sldId id="268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2C7C62C-6075-426B-B9CE-B65FA7FF71B9}">
          <p14:sldIdLst>
            <p14:sldId id="256"/>
            <p14:sldId id="263"/>
            <p14:sldId id="264"/>
            <p14:sldId id="265"/>
            <p14:sldId id="266"/>
            <p14:sldId id="268"/>
            <p14:sldId id="267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A5896"/>
    <a:srgbClr val="F1F1F1"/>
    <a:srgbClr val="C6D4DF"/>
    <a:srgbClr val="F3F0ED"/>
    <a:srgbClr val="E1DAD2"/>
    <a:srgbClr val="FEFEFE"/>
    <a:srgbClr val="C1C9CD"/>
    <a:srgbClr val="7C96A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-1224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" y="5144"/>
            <a:ext cx="9137141" cy="685285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163208"/>
            <a:ext cx="7886698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3487479"/>
            <a:ext cx="9144000" cy="195320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6680"/>
            <a:ext cx="9144000" cy="696468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207663" y="471147"/>
            <a:ext cx="4761077" cy="7883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5400" b="1" dirty="0" smtClean="0"/>
          </a:p>
          <a:p>
            <a:endParaRPr lang="ru-RU" sz="5400" b="1" dirty="0"/>
          </a:p>
          <a:p>
            <a:r>
              <a:rPr lang="ru-RU" sz="4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</a:t>
            </a:r>
            <a:r>
              <a:rPr lang="ru-RU" sz="4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«Всезнайка</a:t>
            </a:r>
            <a:r>
              <a:rPr lang="ru-RU" sz="4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0" y="5454551"/>
            <a:ext cx="4213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Язенок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Ю.В.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Воронова К.В.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91" y="498488"/>
            <a:ext cx="7886698" cy="9987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игры: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дает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формировать у детей целый комплекс интеллектуальных умений.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игры помогут детям развивать внимание, логическое мышление, связную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речь, расширять словарный запас, научиться сравнивать и обобщать.</a:t>
            </a:r>
            <a:r>
              <a:rPr lang="ru-RU" sz="2800" dirty="0"/>
              <a:t/>
            </a:r>
            <a:br>
              <a:rPr lang="ru-RU" sz="2800" dirty="0"/>
            </a:b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3170" y="1409983"/>
            <a:ext cx="50609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позволяет решать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-развивать познавательную активность;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-сенсорное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грамматический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строй речи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мелкую моторику и координацию движений рук.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900" y="3640454"/>
            <a:ext cx="3741420" cy="280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41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851" y="658508"/>
            <a:ext cx="7886698" cy="9987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пособие состоит из фанерного корпуса и 2-ух кругов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картинками, которыми служат грампластинки, свободно вращающиеся на стержнях.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Пластинки разбиты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4, 5, 6 секторов в зависимости от числа картинок.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каждом секторе наклеены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подобранные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лексическим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темам. Каждая пара пластинок помечена в центре одинаковым по цвету кругом.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486" y="2537459"/>
            <a:ext cx="3450590" cy="258794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566" y="2278380"/>
            <a:ext cx="2114467" cy="376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88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031" y="277508"/>
            <a:ext cx="7886698" cy="9987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ткрыть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и вставить парные пластинки на стержни.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Закрыть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крышку пособия и можно играть. В одном из окошечек устанавливается картинка, пара к которой подбирается путём прокручивания другого круга. В этих играх одной картинке 1-го круга обязательно должна соответствовать одна картинка 2-го круга.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310" y="1391938"/>
            <a:ext cx="2248449" cy="400280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307" y="1391938"/>
            <a:ext cx="2261413" cy="4025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40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1" y="163208"/>
            <a:ext cx="7886698" cy="9874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пособии использованы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варианты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игр: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160" y="1013460"/>
            <a:ext cx="71856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«Подбери цифре количество предметов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(формирование элементарных математических представлений);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«Цветные картинки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(ФЭМП);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 что похоже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(ФЭМП);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«Части суток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(ФЭМП);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«Сложи, отними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(ФЭМП);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«Национальная одежда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(Патриотическое воспитание);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национальную игрушку» (Патриотическое воспитание);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«Узнай жилище Ханты-Манси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(Патриотическое воспитание);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флаг ХМАО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(Патриотическое воспитание);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«Веселые звуки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(Речевое развитие);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знак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(Формирование основ безопасности).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34440" y="4706779"/>
            <a:ext cx="77038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дидактической игры ребёнок не только получает новые знания, но также обобщает и закрепляет их.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Данное пособие можно использовать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с детьми как младшего, так и старшего возраста, если подобрать игры, соответствующие возрастным особенностям.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99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10" y="434340"/>
            <a:ext cx="3188970" cy="42519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280" y="1686560"/>
            <a:ext cx="3398520" cy="453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08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9680" y="1417320"/>
            <a:ext cx="70561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algn="ctr"/>
            <a:r>
              <a:rPr lang="ru-RU" sz="6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</a:p>
          <a:p>
            <a:pPr algn="ctr"/>
            <a:r>
              <a:rPr lang="ru-RU" sz="6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66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46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664</TotalTime>
  <Words>241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Презентация PowerPoint</vt:lpstr>
      <vt:lpstr>Цель игры: дидактическая игра дает возможность формировать у детей целый комплекс интеллектуальных умений. Задания игры помогут детям развивать внимание, логическое мышление, связную речь, расширять словарный запас, научиться сравнивать и обобщать. </vt:lpstr>
      <vt:lpstr> Дидактическое пособие состоит из фанерного корпуса и 2-ух кругов с картинками, которыми служат грампластинки, свободно вращающиеся на стержнях. Пластинки разбиты на 4, 5, 6 секторов в зависимости от числа картинок. В каждом секторе наклеены картинки, подобранные по лексическим темам. Каждая пара пластинок помечена в центре одинаковым по цвету кругом.  </vt:lpstr>
      <vt:lpstr>Ход игры: открыть пособие и вставить парные пластинки на стержни. Закрыть крышку пособия и можно играть. В одном из окошечек устанавливается картинка, пара к которой подбирается путём прокручивания другого круга. В этих играх одной картинке 1-го круга обязательно должна соответствовать одна картинка 2-го круга. </vt:lpstr>
      <vt:lpstr>В пособии использованы следующие варианты игр: 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Юля</cp:lastModifiedBy>
  <cp:revision>153</cp:revision>
  <dcterms:created xsi:type="dcterms:W3CDTF">2016-11-18T14:12:19Z</dcterms:created>
  <dcterms:modified xsi:type="dcterms:W3CDTF">2019-01-31T18:27:48Z</dcterms:modified>
</cp:coreProperties>
</file>