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2" r:id="rId5"/>
    <p:sldId id="259" r:id="rId6"/>
    <p:sldId id="260" r:id="rId7"/>
    <p:sldId id="261" r:id="rId8"/>
    <p:sldId id="265" r:id="rId9"/>
    <p:sldId id="264" r:id="rId10"/>
    <p:sldId id="267" r:id="rId11"/>
    <p:sldId id="266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76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BEB3-8206-4B43-8460-BFE64785F70B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52BC-38C0-4634-A1A9-379F3F672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BEB3-8206-4B43-8460-BFE64785F70B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52BC-38C0-4634-A1A9-379F3F672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BEB3-8206-4B43-8460-BFE64785F70B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52BC-38C0-4634-A1A9-379F3F672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BEB3-8206-4B43-8460-BFE64785F70B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52BC-38C0-4634-A1A9-379F3F672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BEB3-8206-4B43-8460-BFE64785F70B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52BC-38C0-4634-A1A9-379F3F672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BEB3-8206-4B43-8460-BFE64785F70B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52BC-38C0-4634-A1A9-379F3F672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BEB3-8206-4B43-8460-BFE64785F70B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52BC-38C0-4634-A1A9-379F3F672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BEB3-8206-4B43-8460-BFE64785F70B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52BC-38C0-4634-A1A9-379F3F672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BEB3-8206-4B43-8460-BFE64785F70B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52BC-38C0-4634-A1A9-379F3F672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BEB3-8206-4B43-8460-BFE64785F70B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52BC-38C0-4634-A1A9-379F3F672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BEB3-8206-4B43-8460-BFE64785F70B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F52BC-38C0-4634-A1A9-379F3F672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62000">
              <a:schemeClr val="accent3">
                <a:lumMod val="75000"/>
              </a:schemeClr>
            </a:gs>
            <a:gs pos="3000">
              <a:schemeClr val="accent3">
                <a:lumMod val="40000"/>
                <a:lumOff val="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5BEB3-8206-4B43-8460-BFE64785F70B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F52BC-38C0-4634-A1A9-379F3F6722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mb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"WELCOME TO THE KINGDOM OF THE ENGLISH LANGUAGE"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"FIELD OF WONDERS"</a:t>
            </a:r>
          </a:p>
        </p:txBody>
      </p:sp>
      <p:pic>
        <p:nvPicPr>
          <p:cNvPr id="16386" name="Picture 2" descr="http://mathurok.com/wp-content/uploads/2015/12/pole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5728" y="4596262"/>
            <a:ext cx="2448272" cy="22617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mathurok.com/wp-content/uploads/2015/12/pole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Northern Ireland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mywishlist.ru/pic/i/wish/orig/001/911/49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41984"/>
            <a:ext cx="7560840" cy="5716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mathurok.com/wp-content/uploads/2015/12/pole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Australia</a:t>
            </a:r>
            <a:b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images6.fanpop.com/image/photos/32200000/Australia-australia-32220140-1200-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836712"/>
            <a:ext cx="7848872" cy="58950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mathurok.com/wp-content/uploads/2015/12/pole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231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xn--d1abkhnojigh6h.xn--p1ai/image/cache/data/forShool/740a-500x500.gif"/>
          <p:cNvPicPr>
            <a:picLocks noChangeAspect="1" noChangeArrowheads="1"/>
          </p:cNvPicPr>
          <p:nvPr/>
        </p:nvPicPr>
        <p:blipFill>
          <a:blip r:embed="rId2" cstate="print"/>
          <a:srcRect t="22727" b="22727"/>
          <a:stretch>
            <a:fillRect/>
          </a:stretch>
        </p:blipFill>
        <p:spPr bwMode="auto">
          <a:xfrm>
            <a:off x="3419872" y="0"/>
            <a:ext cx="2242220" cy="8640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Russia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triphints.ru/media/uploads/articles/90c594a17c0fe1212c14c66dc23dafde/article_545d2266ce82b3.1943292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268760"/>
            <a:ext cx="7620000" cy="47339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mathurok.com/wp-content/uploads/2015/12/pole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231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Liverpool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http://www.echotv.ru/wp-content/uploads/2015/01/the_beat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6264696" cy="45365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super </a:t>
            </a:r>
            <a:r>
              <a:rPr lang="en-US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game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2" descr="http://mathurok.com/wp-content/uploads/2015/12/pole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26087"/>
            <a:ext cx="8100392" cy="57319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List of prizes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1. </a:t>
            </a:r>
            <a:r>
              <a:rPr lang="ru-RU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dictionary – 500 points</a:t>
            </a:r>
          </a:p>
          <a:p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2. A </a:t>
            </a:r>
            <a:r>
              <a:rPr lang="en-US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</a:t>
            </a:r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hocolate  -  750 points</a:t>
            </a:r>
          </a:p>
          <a:p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3. A book – 1000 points</a:t>
            </a:r>
            <a:endParaRPr lang="ru-RU" dirty="0"/>
          </a:p>
        </p:txBody>
      </p:sp>
      <p:pic>
        <p:nvPicPr>
          <p:cNvPr id="35844" name="Picture 4" descr="http://dieta-kremlin.ru/netcat_files/108/151/milka1.jpg"/>
          <p:cNvPicPr>
            <a:picLocks noChangeAspect="1" noChangeArrowheads="1"/>
          </p:cNvPicPr>
          <p:nvPr/>
        </p:nvPicPr>
        <p:blipFill>
          <a:blip r:embed="rId2" cstate="print"/>
          <a:srcRect t="18182" b="21212"/>
          <a:stretch>
            <a:fillRect/>
          </a:stretch>
        </p:blipFill>
        <p:spPr bwMode="auto">
          <a:xfrm>
            <a:off x="2987824" y="4005064"/>
            <a:ext cx="2376264" cy="1440160"/>
          </a:xfrm>
          <a:prstGeom prst="rect">
            <a:avLst/>
          </a:prstGeom>
          <a:noFill/>
        </p:spPr>
      </p:pic>
      <p:pic>
        <p:nvPicPr>
          <p:cNvPr id="35846" name="Picture 6" descr="http://rio.ua/files/images/items/691/691012b008d7ebf.jpg"/>
          <p:cNvPicPr>
            <a:picLocks noChangeAspect="1" noChangeArrowheads="1"/>
          </p:cNvPicPr>
          <p:nvPr/>
        </p:nvPicPr>
        <p:blipFill>
          <a:blip r:embed="rId3" cstate="print"/>
          <a:srcRect l="14737" t="2632" r="20000"/>
          <a:stretch>
            <a:fillRect/>
          </a:stretch>
        </p:blipFill>
        <p:spPr bwMode="auto">
          <a:xfrm>
            <a:off x="611560" y="3356992"/>
            <a:ext cx="2232248" cy="2664296"/>
          </a:xfrm>
          <a:prstGeom prst="rect">
            <a:avLst/>
          </a:prstGeom>
          <a:noFill/>
        </p:spPr>
      </p:pic>
      <p:pic>
        <p:nvPicPr>
          <p:cNvPr id="35848" name="Picture 8" descr="https://paulgordonbrown.files.wordpress.com/2014/09/istock_000002366680large-e14111331397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005064"/>
            <a:ext cx="3283266" cy="15841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England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dg53.mycdn.me/getImage?photoId=576268009216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3790950" cy="4392488"/>
          </a:xfrm>
          <a:prstGeom prst="rect">
            <a:avLst/>
          </a:prstGeom>
          <a:noFill/>
        </p:spPr>
      </p:pic>
      <p:pic>
        <p:nvPicPr>
          <p:cNvPr id="14340" name="Picture 4" descr="http://files.tpg.ua/pages2/%D0%9E%D0%B1%D0%B7%D0%BE%D1%80%D0%BD%D0%B0%D1%8F%20%D1%8D%D0%BA%D1%81%D0%BA%D1%83%D1%80%D1%81%D0%B8%D1%8F%20%D0%BF%D0%BE%20%D0%9B%D0%BE%D0%BD%D0%B4%D0%BE%D0%BD%D1%83/13327416_max_900_1200_dla-domu-dekoracje-tapety-i-fototapety-fototapety-fototapeta-f2161-kolaz-roznych-obrazow-z-zabytka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628800"/>
            <a:ext cx="4104456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mathurok.com/wp-content/uploads/2015/12/pole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12" y="116632"/>
            <a:ext cx="9144912" cy="674136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Harp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ru2.anyfad.com/items/t1@34480cc0-7619-4031-a9a5-b677d19235c5/znamenitaya-arfa-mastera-Ero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340768"/>
            <a:ext cx="5184576" cy="55172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1772816"/>
            <a:ext cx="6552728" cy="258532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Congratulations. Thank you for </a:t>
            </a:r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 the </a:t>
            </a: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game.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Queen</a:t>
            </a:r>
            <a:r>
              <a:rPr lang="ru-RU" dirty="0"/>
              <a:t> </a:t>
            </a:r>
            <a:r>
              <a:rPr lang="ru-RU" dirty="0" err="1" smtClean="0"/>
              <a:t>Elizabeth</a:t>
            </a:r>
            <a:r>
              <a:rPr lang="en-US" dirty="0" smtClean="0"/>
              <a:t> </a:t>
            </a:r>
            <a:r>
              <a:rPr lang="en-US" sz="3600" dirty="0" smtClean="0"/>
              <a:t>||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://radionotredame.net/wp-content/uploads/Reine-Elisabeth-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276349"/>
            <a:ext cx="6048672" cy="55816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mathurok.com/wp-content/uploads/2015/12/pole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Scotland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http://images.myshared.ru/9/897041/slide_1.jpg"/>
          <p:cNvPicPr>
            <a:picLocks noChangeAspect="1" noChangeArrowheads="1"/>
          </p:cNvPicPr>
          <p:nvPr/>
        </p:nvPicPr>
        <p:blipFill>
          <a:blip r:embed="rId2" cstate="print"/>
          <a:srcRect l="9789" t="19577" r="6029"/>
          <a:stretch>
            <a:fillRect/>
          </a:stretch>
        </p:blipFill>
        <p:spPr bwMode="auto">
          <a:xfrm>
            <a:off x="971600" y="1412776"/>
            <a:ext cx="6984776" cy="50046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mathurok.com/wp-content/uploads/2015/12/pole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Wales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holidaym.ru/article/PHOTOS/Britan/wales-idilly/wales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7848872" cy="42484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mathurok.com/wp-content/uploads/2015/12/pole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Pudding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freakwallpaper.com/wp-content/uploads/Christmas/Christmas%20Pudd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7488832" cy="56166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60</Words>
  <Application>Microsoft Office PowerPoint</Application>
  <PresentationFormat>Экран (4:3)</PresentationFormat>
  <Paragraphs>18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Calibri</vt:lpstr>
      <vt:lpstr>Тема Office</vt:lpstr>
      <vt:lpstr>"WELCOME TO THE KINGDOM OF THE ENGLISH LANGUAGE"</vt:lpstr>
      <vt:lpstr>England</vt:lpstr>
      <vt:lpstr> Queen Elizabeth || </vt:lpstr>
      <vt:lpstr>Презентация PowerPoint</vt:lpstr>
      <vt:lpstr>Scotland</vt:lpstr>
      <vt:lpstr>Презентация PowerPoint</vt:lpstr>
      <vt:lpstr>Wales</vt:lpstr>
      <vt:lpstr>Презентация PowerPoint</vt:lpstr>
      <vt:lpstr>Pudding</vt:lpstr>
      <vt:lpstr>Презентация PowerPoint</vt:lpstr>
      <vt:lpstr>Northern Ireland</vt:lpstr>
      <vt:lpstr>Презентация PowerPoint</vt:lpstr>
      <vt:lpstr>Australia </vt:lpstr>
      <vt:lpstr>Презентация PowerPoint</vt:lpstr>
      <vt:lpstr>Russia</vt:lpstr>
      <vt:lpstr>Презентация PowerPoint</vt:lpstr>
      <vt:lpstr>Liverpool</vt:lpstr>
      <vt:lpstr>The super game</vt:lpstr>
      <vt:lpstr>List of prizes</vt:lpstr>
      <vt:lpstr>Презентация PowerPoint</vt:lpstr>
      <vt:lpstr>Harp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"WELCOME TO THE KINGDOM OF THE ENGLISH LANGUAGE"</dc:title>
  <dc:creator>Nastya</dc:creator>
  <cp:lastModifiedBy>Пользователь</cp:lastModifiedBy>
  <cp:revision>8</cp:revision>
  <dcterms:created xsi:type="dcterms:W3CDTF">2016-02-17T18:34:21Z</dcterms:created>
  <dcterms:modified xsi:type="dcterms:W3CDTF">2019-04-18T18:13:10Z</dcterms:modified>
</cp:coreProperties>
</file>