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A9AB184-1AB4-4754-9353-6212ED68FBFD}">
          <p14:sldIdLst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79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48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66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312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75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31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29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767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70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664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538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A4A3F-7249-4683-9236-75E3323D541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6D139-183A-4DF5-9661-63A3FEFC8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93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052736"/>
            <a:ext cx="7344816" cy="40415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Задача №1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158558" y="2240922"/>
            <a:ext cx="360040" cy="36004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12661" y="1268760"/>
            <a:ext cx="3191386" cy="21602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886750" y="2227680"/>
            <a:ext cx="504056" cy="36004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2158558" y="2580982"/>
            <a:ext cx="360040" cy="36004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886750" y="2559004"/>
            <a:ext cx="504056" cy="36004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2144414" y="2921042"/>
            <a:ext cx="360040" cy="36004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139959" y="3541630"/>
            <a:ext cx="360040" cy="36004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558006" y="5105597"/>
            <a:ext cx="67584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Решение: Нужно выбрать маршруты №3, №5</a:t>
            </a:r>
          </a:p>
          <a:p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 2100 +2700=4800 (руб.) </a:t>
            </a:r>
          </a:p>
          <a:p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Ответ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4800 рублей.</a:t>
            </a:r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38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2" grpId="0" animBg="1"/>
      <p:bldP spid="16" grpId="0" animBg="1"/>
      <p:bldP spid="16" grpId="1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980728"/>
            <a:ext cx="7525259" cy="39262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Задача №4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4510385"/>
            <a:ext cx="6696744" cy="21602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4927315"/>
            <a:ext cx="677057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Тверь:  2 · 11 + 3 · 9 + 2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· 260 + 38 = 22 + 27 + 520 +38 = 607 (руб.)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Липецк: 2 · 12 + 3 · 13 + 2 ·280 + 44 =24 + 39 + 560 + 44 = 667 (руб.)</a:t>
            </a:r>
          </a:p>
          <a:p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Барнаул: 2 · 14 + 3 · 16 + 2 · 300 + 50 = 28 + 48 + 600 + 50 = 726 (руб.)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02833" y="6358255"/>
            <a:ext cx="2185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Ответ: 607 рублей.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680474" y="1996333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687770" y="2727827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2649371" y="3470879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2671854" y="3826327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09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/>
      <p:bldP spid="5" grpId="0" animBg="1"/>
      <p:bldP spid="14" grpId="0" animBg="1"/>
      <p:bldP spid="15" grpId="0" animBg="1"/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118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Задача №1</vt:lpstr>
      <vt:lpstr>Задача №4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по математике  5 класс</dc:title>
  <dc:creator>User</dc:creator>
  <cp:lastModifiedBy>Xandr</cp:lastModifiedBy>
  <cp:revision>20</cp:revision>
  <dcterms:created xsi:type="dcterms:W3CDTF">2012-09-02T13:04:39Z</dcterms:created>
  <dcterms:modified xsi:type="dcterms:W3CDTF">2018-01-30T14:24:25Z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106958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