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8" r:id="rId3"/>
    <p:sldId id="256" r:id="rId4"/>
    <p:sldId id="268" r:id="rId5"/>
    <p:sldId id="267" r:id="rId6"/>
    <p:sldId id="263" r:id="rId7"/>
    <p:sldId id="289" r:id="rId8"/>
    <p:sldId id="281" r:id="rId9"/>
    <p:sldId id="264" r:id="rId10"/>
    <p:sldId id="266" r:id="rId11"/>
    <p:sldId id="260" r:id="rId12"/>
    <p:sldId id="290" r:id="rId13"/>
    <p:sldId id="276" r:id="rId14"/>
    <p:sldId id="278" r:id="rId15"/>
    <p:sldId id="273" r:id="rId16"/>
    <p:sldId id="286" r:id="rId17"/>
    <p:sldId id="272" r:id="rId18"/>
    <p:sldId id="262" r:id="rId19"/>
    <p:sldId id="282" r:id="rId20"/>
    <p:sldId id="301" r:id="rId21"/>
    <p:sldId id="291" r:id="rId22"/>
    <p:sldId id="271" r:id="rId23"/>
    <p:sldId id="292" r:id="rId24"/>
    <p:sldId id="284" r:id="rId25"/>
    <p:sldId id="309" r:id="rId26"/>
    <p:sldId id="285" r:id="rId27"/>
    <p:sldId id="269" r:id="rId28"/>
    <p:sldId id="295" r:id="rId29"/>
    <p:sldId id="308" r:id="rId30"/>
    <p:sldId id="304" r:id="rId31"/>
    <p:sldId id="303" r:id="rId32"/>
    <p:sldId id="305" r:id="rId33"/>
    <p:sldId id="274" r:id="rId34"/>
    <p:sldId id="306" r:id="rId35"/>
    <p:sldId id="294" r:id="rId36"/>
    <p:sldId id="299" r:id="rId37"/>
    <p:sldId id="307" r:id="rId38"/>
    <p:sldId id="280" r:id="rId39"/>
    <p:sldId id="293" r:id="rId40"/>
    <p:sldId id="298" r:id="rId41"/>
    <p:sldId id="279" r:id="rId42"/>
    <p:sldId id="259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ush Script Std" pitchFamily="50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ush Script Std" pitchFamily="50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ush Script Std" pitchFamily="50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ush Script Std" pitchFamily="50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ush Script Std" pitchFamily="50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rush Script Std" pitchFamily="50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rush Script Std" pitchFamily="50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rush Script Std" pitchFamily="50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rush Script Std" pitchFamily="50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FF00"/>
    <a:srgbClr val="0000FF"/>
    <a:srgbClr val="CC3300"/>
    <a:srgbClr val="990000"/>
    <a:srgbClr val="00FFCC"/>
    <a:srgbClr val="33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5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BC6A7-900B-421F-8F19-E3148B8DD06C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53545-BCA5-4AF5-9F2E-DEB4A6317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B46B2-77D9-4548-97FD-6AE695F0ACC2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B3CC4-9CE5-4D37-BB2A-2BBE292A46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C32AC-909D-4755-910E-3B381637DC07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30F4D-0C71-4CB2-B109-A8CD9EC19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DDCA-3EB6-4FC4-8D2B-2FBB5B540587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EEFB5-4109-4CAD-A523-04359C00D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1C248-8FBA-418F-B54E-71D347C37751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10BEF-DF3C-4169-BEE0-822B005C0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B03DD-8D11-4A66-A232-8D020648B40C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475A-6E18-484B-BC60-D90FC725D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1C684-04DE-4800-A0FA-3F92FC8BCB4D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014AD-D63F-43E8-A456-AD0BAC318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71852-E423-4838-9CD5-166B85C25D1D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45148-F68E-4949-86E4-962DD2F79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0A608-E553-4A00-B55D-6C8DDDDDD42B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A3883-6BF5-4B58-AFB1-531940305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6A6FC-7BD9-4C14-AE90-6724ED8D7383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E3F29-F09B-4E54-B1D8-F96DF365D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91143-750C-4916-9923-C510D0F48AB5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43141-8739-46AF-B968-BB430A6DE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FFCC"/>
            </a:gs>
            <a:gs pos="100000">
              <a:schemeClr val="accent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57387F-71A0-4336-9FC5-2CDEBE29BE23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2D54A0-E31F-494B-B1A0-2080F476E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 noGrp="1"/>
          </p:cNvSpPr>
          <p:nvPr>
            <p:ph type="ctrTitle"/>
          </p:nvPr>
        </p:nvSpPr>
        <p:spPr>
          <a:xfrm>
            <a:off x="611188" y="2133600"/>
            <a:ext cx="7772400" cy="1470025"/>
          </a:xfrm>
        </p:spPr>
        <p:txBody>
          <a:bodyPr/>
          <a:lstStyle/>
          <a:p>
            <a:pPr eaLnBrk="1" hangingPunct="1"/>
            <a:r>
              <a:rPr lang="ru-RU" sz="5400" smtClean="0">
                <a:solidFill>
                  <a:srgbClr val="990000"/>
                </a:solidFill>
                <a:latin typeface="Comic Sans MS" pitchFamily="66" charset="0"/>
              </a:rPr>
              <a:t>Как животные приспосабливаются к условиям жизни</a:t>
            </a:r>
          </a:p>
        </p:txBody>
      </p:sp>
      <p:sp>
        <p:nvSpPr>
          <p:cNvPr id="14338" name="Rectang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 descr="729px-MattiParkkonen_Orav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141288"/>
            <a:ext cx="7786687" cy="639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F:\49b052fc02f79da8a90d0b1fa0c7747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0200"/>
            <a:ext cx="8064500" cy="628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smtClean="0">
                <a:solidFill>
                  <a:srgbClr val="0000FF"/>
                </a:solidFill>
                <a:latin typeface="Brush Script Std" pitchFamily="50" charset="0"/>
              </a:rPr>
              <a:t>Живут стадами</a:t>
            </a:r>
          </a:p>
        </p:txBody>
      </p:sp>
      <p:sp>
        <p:nvSpPr>
          <p:cNvPr id="26626" name="Rectang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F:\RIA-025919-Original.jpg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20713"/>
            <a:ext cx="8496300" cy="577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F:\Буйвол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8424863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" descr="F:\d7b105f305e01dad1009ab885a488dbd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3375"/>
            <a:ext cx="8424862" cy="62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z="6000" b="1" smtClean="0">
                <a:solidFill>
                  <a:srgbClr val="0000FF"/>
                </a:solidFill>
                <a:latin typeface="Brush Script Std" pitchFamily="50" charset="0"/>
              </a:rPr>
              <a:t>Живут семьями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F:\dik_pch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06388"/>
            <a:ext cx="8207375" cy="625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3" descr="F:\183438-Daya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9725"/>
            <a:ext cx="8353425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F:\08223b702cc5944841314c8282d54f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849630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/>
          </p:cNvSpPr>
          <p:nvPr>
            <p:ph type="ctrTitle" idx="4294967295"/>
          </p:nvPr>
        </p:nvSpPr>
        <p:spPr>
          <a:xfrm>
            <a:off x="827088" y="2133600"/>
            <a:ext cx="7772400" cy="1470025"/>
          </a:xfrm>
        </p:spPr>
        <p:txBody>
          <a:bodyPr/>
          <a:lstStyle/>
          <a:p>
            <a:r>
              <a:rPr lang="ru-RU" sz="6000" b="1" smtClean="0">
                <a:solidFill>
                  <a:srgbClr val="0000FF"/>
                </a:solidFill>
                <a:latin typeface="Brush Script Std" pitchFamily="50" charset="0"/>
              </a:rPr>
              <a:t>Впадают в спячку</a:t>
            </a:r>
          </a:p>
        </p:txBody>
      </p:sp>
      <p:sp>
        <p:nvSpPr>
          <p:cNvPr id="15362" name="Rectangle 8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wpapers_ru_Рычащий_леопар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431696" y="17216534"/>
            <a:ext cx="12192000" cy="9144000"/>
          </a:xfrm>
          <a:prstGeom prst="rect">
            <a:avLst/>
          </a:prstGeom>
          <a:noFill/>
        </p:spPr>
      </p:pic>
      <p:pic>
        <p:nvPicPr>
          <p:cNvPr id="1027" name="Picture 3" descr="C:\Users\User\Desktop\1252346155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642918"/>
            <a:ext cx="8356600" cy="561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smtClean="0">
                <a:solidFill>
                  <a:srgbClr val="0000FF"/>
                </a:solidFill>
                <a:latin typeface="Brush Script Std" pitchFamily="50" charset="0"/>
              </a:rPr>
              <a:t>Живут колониями</a:t>
            </a:r>
          </a:p>
        </p:txBody>
      </p:sp>
      <p:sp>
        <p:nvSpPr>
          <p:cNvPr id="36866" name="Rectang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F:\1239092316_1239007012_animals_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65125"/>
            <a:ext cx="8353425" cy="615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smtClean="0">
                <a:solidFill>
                  <a:srgbClr val="0000FF"/>
                </a:solidFill>
                <a:latin typeface="Brush Script Std" pitchFamily="50" charset="0"/>
              </a:rPr>
              <a:t>Живут стаями</a:t>
            </a:r>
          </a:p>
        </p:txBody>
      </p:sp>
      <p:sp>
        <p:nvSpPr>
          <p:cNvPr id="38914" name="Rectang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5" descr="F:\2315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14313"/>
            <a:ext cx="8353425" cy="632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olf_p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8429684" cy="5929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C00000"/>
                </a:solidFill>
                <a:latin typeface="a_AlbionicTitulCmDn" pitchFamily="34" charset="-52"/>
              </a:rPr>
              <a:t>Имеют острые зубы и когти</a:t>
            </a:r>
            <a:endParaRPr lang="ru-RU" sz="6000" dirty="0">
              <a:solidFill>
                <a:srgbClr val="C00000"/>
              </a:solidFill>
              <a:latin typeface="a_AlbionicTitulCmDn" pitchFamily="34" charset="-52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7" descr="F:\244е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71480"/>
            <a:ext cx="5572164" cy="5765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19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1088131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8191505" cy="6438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57166"/>
            <a:ext cx="8286808" cy="6143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F:\0_641e_94aff747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85750"/>
            <a:ext cx="8355013" cy="623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071678"/>
            <a:ext cx="7772400" cy="1470025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  <a:latin typeface="a_AlbionicTitulCmDn" pitchFamily="34" charset="-52"/>
              </a:rPr>
              <a:t>Имеют острые иголки</a:t>
            </a:r>
            <a:endParaRPr lang="ru-RU" sz="6000" dirty="0">
              <a:solidFill>
                <a:srgbClr val="FF0000"/>
              </a:solidFill>
              <a:latin typeface="a_AlbionicTitulCmDn" pitchFamily="34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0_37bf_178366bf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8072494" cy="6166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-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57166"/>
            <a:ext cx="8171684" cy="6122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3257978_ehidna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57166"/>
            <a:ext cx="8215370" cy="6180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>
                <a:solidFill>
                  <a:srgbClr val="FF0000"/>
                </a:solidFill>
                <a:latin typeface="a_CampusGrDcFr" pitchFamily="82" charset="-52"/>
              </a:rPr>
              <a:t>Быстро бегают</a:t>
            </a:r>
            <a:endParaRPr lang="ru-RU" sz="7200" dirty="0">
              <a:solidFill>
                <a:srgbClr val="FF0000"/>
              </a:solidFill>
              <a:latin typeface="a_CampusGrDcFr" pitchFamily="8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0BB6B44-38B9-4874-95E1-34DDAE60E0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8501122" cy="62151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normal_Leopar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8286808" cy="6122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  <a:latin typeface="a_AlbionicTitulCmDn" pitchFamily="34" charset="-52"/>
              </a:rPr>
              <a:t>Имеют яркую окраску</a:t>
            </a:r>
            <a:endParaRPr lang="ru-RU" sz="6000" dirty="0">
              <a:solidFill>
                <a:srgbClr val="FF0000"/>
              </a:solidFill>
              <a:latin typeface="a_AlbionicTitulCmDn" pitchFamily="34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beautiful-butterflies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470947"/>
            <a:ext cx="7954240" cy="5958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7200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269" y="447637"/>
            <a:ext cx="8544011" cy="6053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 descr="55056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20713"/>
            <a:ext cx="8640763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6352127_1228665835_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971" y="428604"/>
            <a:ext cx="8334433" cy="6143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09281"/>
            <a:ext cx="8143932" cy="6439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nimal-camouflage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357166"/>
            <a:ext cx="5286411" cy="6143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37347_o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33388"/>
            <a:ext cx="8496300" cy="599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F:\cc7ffd2c8d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81013"/>
            <a:ext cx="8569325" cy="594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smtClean="0">
                <a:solidFill>
                  <a:srgbClr val="0000FF"/>
                </a:solidFill>
                <a:latin typeface="Brush Script Std" pitchFamily="50" charset="0"/>
              </a:rPr>
              <a:t>Меняют цвет шерсти</a:t>
            </a:r>
          </a:p>
        </p:txBody>
      </p:sp>
      <p:sp>
        <p:nvSpPr>
          <p:cNvPr id="21506" name="Rectang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F:\22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549275"/>
            <a:ext cx="4376738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3" descr="F:\img_5222407_531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3625" y="549275"/>
            <a:ext cx="4019550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F:\f_167497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49250"/>
            <a:ext cx="8207375" cy="615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33</Words>
  <Application>Microsoft Office PowerPoint</Application>
  <PresentationFormat>Экран (4:3)</PresentationFormat>
  <Paragraphs>11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Как животные приспосабливаются к условиям жизни</vt:lpstr>
      <vt:lpstr>Впадают в спячку</vt:lpstr>
      <vt:lpstr>Слайд 3</vt:lpstr>
      <vt:lpstr>Слайд 4</vt:lpstr>
      <vt:lpstr>Слайд 5</vt:lpstr>
      <vt:lpstr>Слайд 6</vt:lpstr>
      <vt:lpstr>Меняют цвет шерсти</vt:lpstr>
      <vt:lpstr>Слайд 8</vt:lpstr>
      <vt:lpstr>Слайд 9</vt:lpstr>
      <vt:lpstr>Слайд 10</vt:lpstr>
      <vt:lpstr>Слайд 11</vt:lpstr>
      <vt:lpstr>Живут стадами</vt:lpstr>
      <vt:lpstr>Слайд 13</vt:lpstr>
      <vt:lpstr>Слайд 14</vt:lpstr>
      <vt:lpstr>Слайд 15</vt:lpstr>
      <vt:lpstr>Живут семьями</vt:lpstr>
      <vt:lpstr>Слайд 17</vt:lpstr>
      <vt:lpstr>Слайд 18</vt:lpstr>
      <vt:lpstr>Слайд 19</vt:lpstr>
      <vt:lpstr>Слайд 20</vt:lpstr>
      <vt:lpstr>Живут колониями</vt:lpstr>
      <vt:lpstr>Слайд 22</vt:lpstr>
      <vt:lpstr>Живут стаями</vt:lpstr>
      <vt:lpstr>Слайд 24</vt:lpstr>
      <vt:lpstr>Слайд 25</vt:lpstr>
      <vt:lpstr>Имеют острые зубы и когти</vt:lpstr>
      <vt:lpstr>Слайд 27</vt:lpstr>
      <vt:lpstr>Слайд 28</vt:lpstr>
      <vt:lpstr>Слайд 29</vt:lpstr>
      <vt:lpstr>Имеют острые иголки</vt:lpstr>
      <vt:lpstr>Слайд 31</vt:lpstr>
      <vt:lpstr>Слайд 32</vt:lpstr>
      <vt:lpstr>Слайд 33</vt:lpstr>
      <vt:lpstr>Быстро бегают</vt:lpstr>
      <vt:lpstr>Слайд 35</vt:lpstr>
      <vt:lpstr>Слайд 36</vt:lpstr>
      <vt:lpstr>Имеют яркую окраску</vt:lpstr>
      <vt:lpstr>Слайд 38</vt:lpstr>
      <vt:lpstr>Слайд 39</vt:lpstr>
      <vt:lpstr>Слайд 40</vt:lpstr>
      <vt:lpstr>Слайд 41</vt:lpstr>
      <vt:lpstr>Слайд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23</cp:revision>
  <dcterms:created xsi:type="dcterms:W3CDTF">2010-11-23T07:33:29Z</dcterms:created>
  <dcterms:modified xsi:type="dcterms:W3CDTF">2019-10-16T15:33:57Z</dcterms:modified>
</cp:coreProperties>
</file>