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D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F4DBE9A-0E0B-4B15-B2D9-F6EA5249272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4F9D06B-48E2-46A1-B55C-BBBCB2B84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341440" cy="37444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Сказкотерапия, как средство развития речи у детей раннего возраста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33056"/>
            <a:ext cx="7854696" cy="2232248"/>
          </a:xfrm>
        </p:spPr>
        <p:txBody>
          <a:bodyPr>
            <a:normAutofit/>
          </a:bodyPr>
          <a:lstStyle/>
          <a:p>
            <a:pPr algn="r"/>
            <a:endParaRPr lang="ru-RU" sz="2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90309-2226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04664"/>
            <a:ext cx="3989289" cy="2957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90309-2118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7592" y="332656"/>
            <a:ext cx="4086408" cy="3029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90309-2119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356992"/>
            <a:ext cx="4543566" cy="3368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000" b="1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екомендации</a:t>
            </a:r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endParaRPr lang="ru-RU" dirty="0" smtClean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Выставка семейных рисунков</a:t>
            </a:r>
            <a:endParaRPr lang="ru-RU" dirty="0" smtClean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Конкурс совместных работ родителей и детей</a:t>
            </a:r>
            <a:endParaRPr lang="ru-RU" dirty="0" smtClean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90311-0831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3952356" cy="29304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P90311-083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005064"/>
            <a:ext cx="2915816" cy="21619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90311-0832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912761"/>
            <a:ext cx="2843808" cy="21085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P90309-2108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5828631" y="-203895"/>
            <a:ext cx="2664294" cy="35933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P90311-0830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43808" y="2852936"/>
            <a:ext cx="3600400" cy="26694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Диагностика речевого развития</a:t>
            </a:r>
            <a:endParaRPr lang="ru-RU" b="1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472608"/>
          </a:xfrm>
        </p:spPr>
        <p:txBody>
          <a:bodyPr>
            <a:normAutofit fontScale="92500"/>
          </a:bodyPr>
          <a:lstStyle/>
          <a:p>
            <a:endParaRPr lang="ru-RU" sz="2000" dirty="0" smtClean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Понимает не сложные рассказы по сюжетным картинкам</a:t>
            </a:r>
          </a:p>
          <a:p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Начинает использовать сложные предложения</a:t>
            </a:r>
          </a:p>
          <a:p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Правильно реагирует на словесные указания, получает удовольствие от общения со сверстниками</a:t>
            </a:r>
          </a:p>
          <a:p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Может поделиться информацией ( «ворону видел)», пожаловаться на неудобство («замерз, устал»)</a:t>
            </a:r>
          </a:p>
          <a:p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Сопровождает речью игровые и бытовые действия</a:t>
            </a:r>
          </a:p>
          <a:p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Ознакомление с художественной литературой: умение узнавать героев сказки повторять отдельные слова, строчки из неё. («Курочка Ряба», «Колобок») </a:t>
            </a:r>
          </a:p>
          <a:p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Чтение наизусть знакомого стихотворения (одно стихотворение по выбору воспитателя) </a:t>
            </a:r>
            <a:r>
              <a:rPr lang="ru-RU" sz="2400" dirty="0" err="1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24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 «Игрушки»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1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6336704" cy="331236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«Через сказку, фантазию, игру, через неповторимое детское творчество - верная дорога к сердцу ребенка. Сказка, фантазия - это ключик, с помощью которого можно открыть эти истоки, и они забьют животворными ключами»</a:t>
            </a:r>
            <a:br>
              <a:rPr lang="ru-RU" sz="2800" b="1" i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В.Сухомлинский</a:t>
            </a:r>
            <a:endParaRPr lang="ru-RU" sz="2800" b="1" i="1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315436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2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данной темы заключается в том что, сказки- это естественная составляющая в </a:t>
            </a:r>
            <a:r>
              <a:rPr lang="ru-RU" sz="32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повседневной</a:t>
            </a:r>
            <a: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 жизни детей</a:t>
            </a:r>
            <a:endParaRPr lang="ru-RU" sz="3200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068960"/>
            <a:ext cx="4104456" cy="3528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51440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применение сказок как средство развития связной речи у детей раннего возраста, всестороннего развития творческих способностей каждого ребенка, воспитание личности ребенка в собственной возможности</a:t>
            </a:r>
            <a:endParaRPr lang="ru-RU" sz="3200" dirty="0">
              <a:solidFill>
                <a:srgbClr val="020D0E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3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3933056"/>
            <a:ext cx="5605264" cy="26962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322128" cy="6192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 Задачи</a:t>
            </a:r>
            <a:r>
              <a:rPr lang="ru-RU" sz="2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-развивать речь детей с помощью </a:t>
            </a:r>
            <a:r>
              <a:rPr lang="ru-RU" sz="3100" dirty="0" err="1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пересказывания</a:t>
            </a: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 небольших фраз из сказки</a:t>
            </a:r>
            <a:b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-снижение уровня тревожности у детей</a:t>
            </a:r>
            <a:b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-развивать умение преодолевать трудности и страхи</a:t>
            </a:r>
            <a:b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-развивать умение воспринимать понимать и эмоционально откликаться на сказку</a:t>
            </a:r>
            <a:b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-воспитывать интерес к русскому народному творчеству</a:t>
            </a:r>
            <a:b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-развивать внимание, восприятие, воображение</a:t>
            </a:r>
            <a:b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-развивать общую и мелкую моторики</a:t>
            </a:r>
            <a:r>
              <a:rPr lang="ru-RU" sz="310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, координацию</a:t>
            </a:r>
            <a: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006fe704bc312783659fea7e6e049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7" y="0"/>
            <a:ext cx="1979711" cy="1484784"/>
          </a:xfrm>
          <a:prstGeom prst="rect">
            <a:avLst/>
          </a:prstGeom>
        </p:spPr>
      </p:pic>
      <p:pic>
        <p:nvPicPr>
          <p:cNvPr id="4" name="Рисунок 3" descr="686524_874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0020" y="0"/>
            <a:ext cx="1993837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2986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Сказкотерапия </a:t>
            </a:r>
            <a:r>
              <a:rPr lang="ru-RU" sz="32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это метод, использующий сказочную форму для речевого развития личности, расширение сознания и совершенствования взаимодействия через речь с окружающим миром </a:t>
            </a:r>
            <a:endParaRPr lang="ru-RU" sz="3200" dirty="0">
              <a:solidFill>
                <a:srgbClr val="020D0E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80503-1322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04223">
            <a:off x="540979" y="3803306"/>
            <a:ext cx="2449105" cy="2622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P80503-132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3" y="4293096"/>
            <a:ext cx="2726749" cy="2021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80503-1323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02340">
            <a:off x="6634626" y="3798952"/>
            <a:ext cx="2208194" cy="2613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8092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20D0E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Методы и приемы</a:t>
            </a:r>
            <a:endParaRPr lang="ru-RU" sz="4000" b="1" dirty="0">
              <a:solidFill>
                <a:srgbClr val="020D0E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Игра-инсценировка</a:t>
            </a:r>
          </a:p>
          <a:p>
            <a:r>
              <a:rPr lang="ru-RU" sz="28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Настольный театр</a:t>
            </a:r>
          </a:p>
          <a:p>
            <a:r>
              <a:rPr lang="ru-RU" sz="28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Сказка на </a:t>
            </a:r>
            <a:r>
              <a:rPr lang="ru-RU" sz="2800" b="1" dirty="0" err="1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фланелеграфе</a:t>
            </a:r>
            <a:endParaRPr lang="ru-RU" sz="2800" b="1" dirty="0" smtClean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Картинки на картоне</a:t>
            </a:r>
          </a:p>
        </p:txBody>
      </p:sp>
      <p:pic>
        <p:nvPicPr>
          <p:cNvPr id="4" name="Рисунок 3" descr="P80503-153517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 rot="687670">
            <a:off x="6107257" y="2256356"/>
            <a:ext cx="2508489" cy="33832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P80503-171247.jpg"/>
          <p:cNvPicPr>
            <a:picLocks noChangeAspect="1"/>
          </p:cNvPicPr>
          <p:nvPr/>
        </p:nvPicPr>
        <p:blipFill>
          <a:blip r:embed="rId3" cstate="print">
            <a:lum bright="-20000" contrast="13000"/>
          </a:blip>
          <a:stretch>
            <a:fillRect/>
          </a:stretch>
        </p:blipFill>
        <p:spPr>
          <a:xfrm>
            <a:off x="1907703" y="4221088"/>
            <a:ext cx="3115223" cy="2309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Сказки делятся на группы</a:t>
            </a:r>
            <a:endParaRPr lang="ru-RU" sz="4000" b="1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Сказки о животных</a:t>
            </a: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Сказки о взаимодействии людей с животными</a:t>
            </a: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Сказки притчи </a:t>
            </a: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Бытовые сказки</a:t>
            </a: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Волшебные сказки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90226-1432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924944"/>
            <a:ext cx="3892170" cy="28858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Виды сказок</a:t>
            </a:r>
            <a:endParaRPr lang="ru-RU" sz="4000" b="1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Дидактические</a:t>
            </a: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Художественные (народные и авторские)</a:t>
            </a: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Психокоррекционные</a:t>
            </a:r>
          </a:p>
          <a:p>
            <a:r>
              <a:rPr lang="ru-RU" dirty="0" smtClean="0">
                <a:solidFill>
                  <a:srgbClr val="020D0E"/>
                </a:solidFill>
                <a:latin typeface="Times New Roman" pitchFamily="18" charset="0"/>
                <a:cs typeface="Times New Roman" pitchFamily="18" charset="0"/>
              </a:rPr>
              <a:t>Медитативные</a:t>
            </a:r>
            <a:endParaRPr lang="ru-RU" dirty="0">
              <a:solidFill>
                <a:srgbClr val="020D0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80504-0921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2852936"/>
            <a:ext cx="2755975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80504-093024.jpg"/>
          <p:cNvPicPr>
            <a:picLocks noChangeAspect="1"/>
          </p:cNvPicPr>
          <p:nvPr/>
        </p:nvPicPr>
        <p:blipFill>
          <a:blip r:embed="rId3" cstate="print">
            <a:lum contrast="80000"/>
          </a:blip>
          <a:stretch>
            <a:fillRect/>
          </a:stretch>
        </p:blipFill>
        <p:spPr>
          <a:xfrm>
            <a:off x="1763688" y="4149080"/>
            <a:ext cx="3312368" cy="2455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rgbClr val="20C8F7"/>
      </a:dk1>
      <a:lt1>
        <a:sysClr val="window" lastClr="FFFFFF"/>
      </a:lt1>
      <a:dk2>
        <a:srgbClr val="4FCEFF"/>
      </a:dk2>
      <a:lt2>
        <a:srgbClr val="DBF5F9"/>
      </a:lt2>
      <a:accent1>
        <a:srgbClr val="0F6FC6"/>
      </a:accent1>
      <a:accent2>
        <a:srgbClr val="009DD9"/>
      </a:accent2>
      <a:accent3>
        <a:srgbClr val="6ADAFA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603</TotalTime>
  <Words>149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    Сказкотерапия, как средство развития речи у детей раннего возраста </vt:lpstr>
      <vt:lpstr> «Через сказку, фантазию, игру, через неповторимое детское творчество - верная дорога к сердцу ребенка. Сказка, фантазия - это ключик, с помощью которого можно открыть эти истоки, и они забьют животворными ключами»                                         В.Сухомлинский</vt:lpstr>
      <vt:lpstr>Актуальность  данной темы заключается в том что, сказки- это естественная составляющая в повседневной жизни детей</vt:lpstr>
      <vt:lpstr>Цель применение сказок как средство развития связной речи у детей раннего возраста, всестороннего развития творческих способностей каждого ребенка, воспитание личности ребенка в собственной возможности</vt:lpstr>
      <vt:lpstr>     Задачи  -развивать речь детей с помощью пересказывания небольших фраз из сказки -снижение уровня тревожности у детей -развивать умение преодолевать трудности и страхи -развивать умение воспринимать понимать и эмоционально откликаться на сказку -воспитывать интерес к русскому народному творчеству -развивать внимание, восприятие, воображение -развивать общую и мелкую моторики, координацию     </vt:lpstr>
      <vt:lpstr>Сказкотерапия  это метод, использующий сказочную форму для речевого развития личности, расширение сознания и совершенствования взаимодействия через речь с окружающим миром </vt:lpstr>
      <vt:lpstr>Методы и приемы</vt:lpstr>
      <vt:lpstr>Сказки делятся на группы</vt:lpstr>
      <vt:lpstr>Виды сказок</vt:lpstr>
      <vt:lpstr>Слайд 10</vt:lpstr>
      <vt:lpstr>Работа с родителями</vt:lpstr>
      <vt:lpstr>Слайд 12</vt:lpstr>
      <vt:lpstr>Диагностика речевого развития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39</cp:revision>
  <dcterms:created xsi:type="dcterms:W3CDTF">2019-02-24T13:41:13Z</dcterms:created>
  <dcterms:modified xsi:type="dcterms:W3CDTF">2019-10-17T18:24:34Z</dcterms:modified>
</cp:coreProperties>
</file>