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Проверка домашнего задания: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№240(1;3;5;7)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899592" y="1268760"/>
                <a:ext cx="7920880" cy="5112568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Ответы:</a:t>
                </a:r>
              </a:p>
              <a:p>
                <a:pPr marL="514350" indent="-514350">
                  <a:buAutoNum type="arabicParenR"/>
                </a:pPr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НОК(8;12)=24, поэтому,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endParaRPr lang="ru-RU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3)НОК(17;34)=34, поэтому,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17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20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;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34</m:t>
                        </m:r>
                      </m:den>
                    </m:f>
                  </m:oMath>
                </a14:m>
                <a:endParaRPr lang="ru-RU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5)НОК(14;21)=42, поэтому,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27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42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42</m:t>
                        </m:r>
                      </m:den>
                    </m:f>
                  </m:oMath>
                </a14:m>
                <a:endParaRPr lang="ru-RU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7) НОК(9;4;6)=36, поэтому,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endParaRPr lang="ru-RU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899592" y="1268760"/>
                <a:ext cx="7920880" cy="5112568"/>
              </a:xfrm>
              <a:blipFill rotWithShape="1">
                <a:blip r:embed="rId2"/>
                <a:stretch>
                  <a:fillRect l="-462" t="-16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46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32859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Каждый может за версту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Видеть _______ черту.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Над чертой ________, знайте,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 чертою – _________.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Дробь такую непременно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зовем __________.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1. </a:t>
            </a:r>
            <a: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Сформулируйте основное </a:t>
            </a:r>
            <a:r>
              <a:rPr lang="ru-RU" sz="2800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свойство дроби</a:t>
            </a:r>
            <a: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2.Как находим НОК нескольких чисел?</a:t>
            </a:r>
            <a:b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3.Как </a:t>
            </a:r>
            <a:r>
              <a:rPr lang="ru-RU" sz="2800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привести дроби к наименьшему </a:t>
            </a:r>
            <a:br>
              <a:rPr lang="ru-RU" sz="2800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>
                <a:ln w="12700">
                  <a:solidFill>
                    <a:srgbClr val="4F271C">
                      <a:satMod val="1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общему знаменателю?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ru-RU" sz="2400" b="1" dirty="0">
                    <a:ln w="12700">
                      <a:solidFill>
                        <a:srgbClr val="4F271C">
                          <a:satMod val="155000"/>
                        </a:srgbClr>
                      </a:solidFill>
                      <a:prstDash val="solid"/>
                    </a:ln>
                    <a:solidFill>
                      <a:srgbClr val="7030A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400" b="1" dirty="0" smtClean="0">
                    <a:ln w="12700">
                      <a:solidFill>
                        <a:srgbClr val="4F271C">
                          <a:satMod val="155000"/>
                        </a:srgbClr>
                      </a:solidFill>
                      <a:prstDash val="solid"/>
                    </a:ln>
                    <a:solidFill>
                      <a:srgbClr val="7030A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.Приведите </a:t>
                </a:r>
                <a:r>
                  <a:rPr lang="ru-RU" sz="2400" b="1" dirty="0">
                    <a:ln w="12700">
                      <a:solidFill>
                        <a:srgbClr val="4F271C">
                          <a:satMod val="155000"/>
                        </a:srgbClr>
                      </a:solidFill>
                      <a:prstDash val="solid"/>
                    </a:ln>
                    <a:solidFill>
                      <a:srgbClr val="7030A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дроби к наименьшему </a:t>
                </a:r>
              </a:p>
              <a:p>
                <a:pPr marL="0" lvl="0" indent="0" algn="ctr">
                  <a:spcBef>
                    <a:spcPts val="0"/>
                  </a:spcBef>
                  <a:buNone/>
                </a:pPr>
                <a:r>
                  <a:rPr lang="ru-RU" sz="2400" b="1" dirty="0">
                    <a:ln w="12700">
                      <a:solidFill>
                        <a:srgbClr val="4F271C">
                          <a:satMod val="155000"/>
                        </a:srgbClr>
                      </a:solidFill>
                      <a:prstDash val="solid"/>
                    </a:ln>
                    <a:solidFill>
                      <a:srgbClr val="7030A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общему знаменателю</a:t>
                </a:r>
                <a:r>
                  <a:rPr lang="ru-RU" sz="2400" b="1" dirty="0" smtClean="0">
                    <a:ln w="12700">
                      <a:solidFill>
                        <a:srgbClr val="4F271C">
                          <a:satMod val="155000"/>
                        </a:srgbClr>
                      </a:solidFill>
                      <a:prstDash val="solid"/>
                    </a:ln>
                    <a:solidFill>
                      <a:srgbClr val="7030A0"/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en-US" sz="4400" b="1" i="1" dirty="0">
                    <a:solidFill>
                      <a:srgbClr val="002060"/>
                    </a:solidFill>
                    <a:latin typeface="Gill Sans MT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  <m:r>
                      <a:rPr lang="ru-RU" sz="4400" b="1" i="1">
                        <a:solidFill>
                          <a:srgbClr val="002060"/>
                        </a:solidFill>
                        <a:latin typeface="Cambria Math"/>
                      </a:rPr>
                      <m:t> и </m:t>
                    </m:r>
                    <m:f>
                      <m:fPr>
                        <m:ctrlPr>
                          <a:rPr lang="en-US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;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ru-RU" sz="4400" b="1" i="1">
                        <a:solidFill>
                          <a:srgbClr val="002060"/>
                        </a:solidFill>
                        <a:latin typeface="Cambria Math"/>
                      </a:rPr>
                      <m:t>б)</m:t>
                    </m:r>
                    <m:f>
                      <m:fPr>
                        <m:ctrlPr>
                          <a:rPr lang="en-US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sz="44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4400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и</a:t>
                </a:r>
                <a:r>
                  <a:rPr lang="ru-RU" sz="4400" b="1" dirty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4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endParaRPr lang="ru-RU" sz="4400" b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lvl="0" indent="0" algn="ctr">
                  <a:spcBef>
                    <a:spcPts val="0"/>
                  </a:spcBef>
                  <a:buNone/>
                </a:pPr>
                <a:endParaRPr lang="ru-RU" sz="2400" b="1" dirty="0">
                  <a:ln w="12700">
                    <a:solidFill>
                      <a:srgbClr val="4F271C">
                        <a:satMod val="155000"/>
                      </a:srgbClr>
                    </a:solidFill>
                    <a:prstDash val="solid"/>
                  </a:ln>
                  <a:solidFill>
                    <a:srgbClr val="E7DEC9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963" t="-14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780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1.Определите, какая из дробей наибольшая, а какая наименьшая?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rgbClr val="7030A0"/>
                    </a:solidFill>
                    <a:latin typeface="Corbel"/>
                  </a:rPr>
                  <a:t>;</a:t>
                </a:r>
                <a:r>
                  <a:rPr lang="en-US" sz="4000" b="1" dirty="0">
                    <a:solidFill>
                      <a:srgbClr val="7030A0"/>
                    </a:solidFill>
                    <a:latin typeface="Gill Sans MT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endParaRPr lang="ru-RU" sz="40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400" b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. Сравните дроби: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4000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а</a:t>
                </a:r>
                <a:r>
                  <a:rPr lang="ru-RU" sz="4000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4000" b="1">
                        <a:solidFill>
                          <a:srgbClr val="7030A0"/>
                        </a:solidFill>
                        <a:latin typeface="Cambria Math"/>
                      </a:rPr>
                      <m:t> и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4000" b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000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ru-RU" sz="4000" b="0">
                        <a:solidFill>
                          <a:srgbClr val="7030A0"/>
                        </a:solidFill>
                        <a:latin typeface="Cambria Math"/>
                      </a:rPr>
                      <m:t>б) 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4000" b="1">
                        <a:solidFill>
                          <a:srgbClr val="7030A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  <m:r>
                      <a:rPr lang="ru-RU" sz="4000" b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</m:oMath>
                </a14:m>
                <a:r>
                  <a:rPr lang="ru-RU" sz="4000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4000" b="1" dirty="0" smtClean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и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;</m:t>
                    </m:r>
                  </m:oMath>
                </a14:m>
                <a:endParaRPr lang="ru-RU" sz="4000" b="1" dirty="0">
                  <a:solidFill>
                    <a:srgbClr val="7030A0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4000" b="1" dirty="0" smtClean="0">
                    <a:solidFill>
                      <a:srgbClr val="7030A0"/>
                    </a:solidFill>
                    <a:latin typeface="Corbel"/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4000" b="1" i="1">
                        <a:solidFill>
                          <a:srgbClr val="7030A0"/>
                        </a:solidFill>
                        <a:latin typeface="Cambria Math"/>
                      </a:rPr>
                      <m:t> и </m:t>
                    </m:r>
                    <m:f>
                      <m:fPr>
                        <m:ctrlPr>
                          <a:rPr lang="en-US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40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263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Сегодня </a:t>
            </a:r>
            <a:r>
              <a:rPr lang="ru-RU" sz="4400" kern="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на уроке: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 повторил…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 </a:t>
            </a:r>
            <a:r>
              <a:rPr lang="ru-RU" sz="4400" kern="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узнал…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 научился ...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Я смог…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kern="1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Было трудно...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98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Изучить тему п.9, примеры, ответить на вопросы стр.51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Выучить правило сравнения дробей с разными знаменателями;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Выполнить упражнение №242(1;3;5;7)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№244-по желанию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4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208912" cy="617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9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294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Проверка домашнего задания: №240(1;3;5;7)</vt:lpstr>
      <vt:lpstr>Каждый может за версту Видеть _______ черту. Над чертой ________, знайте, Под чертою – _________. Дробь такую непременно Мы зовем __________. </vt:lpstr>
      <vt:lpstr>1. Сформулируйте основное свойство дроби. 2.Как находим НОК нескольких чисел? 3.Как привести дроби к наименьшему  общему знаменателю?</vt:lpstr>
      <vt:lpstr>1.Определите, какая из дробей наибольшая, а какая наименьшая? </vt:lpstr>
      <vt:lpstr>Рефлексия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Каждый может за версту Видеть _______ черту. Над чертой ________, знайте, Под чертою – _________. Дробь такую непременно Мы зовем __________. </dc:title>
  <dc:creator>Амирова Лейсан</dc:creator>
  <cp:lastModifiedBy>Амирова Лейсан</cp:lastModifiedBy>
  <cp:revision>18</cp:revision>
  <dcterms:created xsi:type="dcterms:W3CDTF">2019-10-05T15:44:35Z</dcterms:created>
  <dcterms:modified xsi:type="dcterms:W3CDTF">2019-10-09T16:08:18Z</dcterms:modified>
</cp:coreProperties>
</file>