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3C055-E639-4D07-8647-ADD33F6262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6D629-0396-443E-826D-959A143CF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D6D629-0396-443E-826D-959A143CF56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1CF2DF-57D3-4441-B58A-1C6BBA135AF3}" type="datetimeFigureOut">
              <a:rPr lang="ru-RU" smtClean="0"/>
              <a:pPr/>
              <a:t>18.05.2010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3429A59-6692-46F2-8B6B-54FE169420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a/a9/Flag_of_the_Soviet_Union.svg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upload.wikimedia.org/wikipedia/commons/f/f3/Flag_of_Russia.svg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41;&#1091;&#1083;&#1072;&#1090;%20&#1054;&#1082;&#1091;&#1076;&#1078;&#1072;&#1074;&#1072;%20-%20&#1040;&#1093;,%20&#1074;&#1086;&#1081;&#1085;&#1072;,%20&#1095;&#1090;&#1086;%20&#1090;&#1099;%20&#1089;&#1076;&#1077;&#1083;&#1072;&#1083;&#1072;,%20&#1087;&#1086;&#1076;&#1083;&#1072;&#1103;%20....mp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3;&#1080;&#1085;&#1072;%20&#1059;&#1088;&#1075;&#1072;&#1085;&#1090;%20-%20&#1087;&#1077;&#1089;&#1085;&#1103;%20&#1080;&#1079;%20&#1082;!&#1092;%20'&#1041;&#1077;&#1083;&#1086;&#1088;&#1091;&#1089;&#1089;&#1082;&#1080;&#1081;%20&#1042;&#1086;&#1082;&#1079;&#1072;&#1083;'%20-%20&#1048;%20&#1079;&#1085;&#1072;&#1095;&#1080;&#1090;,%20&#1085;&#1072;&#1084;%20&#1085;&#1091;&#1078;&#1085;&#1072;%20&#1086;&#1076;&#1085;&#1072;%20&#1087;&#1086;&#1073;&#1077;&#1076;&#1072;%20(&#1041;&#1091;&#1083;&#1072;&#1090;%20&#1054;&#1082;&#1091;&#1076;&#1078;&#1072;&#1074;&#1072;)%20.mp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/>
              <a:t>(1924- 1997 гг.)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Булат Окуджава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24000"/>
            <a:ext cx="5429288" cy="5048272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/>
              <a:t>Дата рождения</a:t>
            </a:r>
            <a:r>
              <a:rPr lang="ru-RU" dirty="0" smtClean="0"/>
              <a:t>: 9 мая 1924 </a:t>
            </a:r>
          </a:p>
          <a:p>
            <a:r>
              <a:rPr lang="ru-RU" u="sng" dirty="0" smtClean="0"/>
              <a:t>Место рождения</a:t>
            </a:r>
            <a:r>
              <a:rPr lang="ru-RU" dirty="0" smtClean="0"/>
              <a:t>: Москва, РСФСР, СССР </a:t>
            </a:r>
          </a:p>
          <a:p>
            <a:r>
              <a:rPr lang="ru-RU" u="sng" dirty="0" smtClean="0"/>
              <a:t>Дата смерти</a:t>
            </a:r>
            <a:r>
              <a:rPr lang="ru-RU" dirty="0" smtClean="0"/>
              <a:t>: 12 июня 1997</a:t>
            </a:r>
          </a:p>
          <a:p>
            <a:r>
              <a:rPr lang="ru-RU" u="sng" dirty="0" smtClean="0"/>
              <a:t>Место смерти</a:t>
            </a:r>
            <a:r>
              <a:rPr lang="ru-RU" dirty="0" smtClean="0"/>
              <a:t>: Париж, Франция</a:t>
            </a:r>
          </a:p>
          <a:p>
            <a:r>
              <a:rPr lang="ru-RU" u="sng" dirty="0" smtClean="0"/>
              <a:t>Гражданство</a:t>
            </a:r>
            <a:r>
              <a:rPr lang="ru-RU" dirty="0" smtClean="0"/>
              <a:t>:  СССР             Россия</a:t>
            </a:r>
          </a:p>
          <a:p>
            <a:r>
              <a:rPr lang="ru-RU" u="sng" dirty="0" smtClean="0"/>
              <a:t>Род деятельности</a:t>
            </a:r>
            <a:r>
              <a:rPr lang="ru-RU" dirty="0" smtClean="0"/>
              <a:t>: поэт, прозаик, композитор, сценарист</a:t>
            </a:r>
          </a:p>
          <a:p>
            <a:r>
              <a:rPr lang="ru-RU" u="sng" dirty="0" smtClean="0"/>
              <a:t>Годы творчества</a:t>
            </a:r>
            <a:r>
              <a:rPr lang="ru-RU" dirty="0" smtClean="0"/>
              <a:t>: 1943—1997</a:t>
            </a:r>
          </a:p>
          <a:p>
            <a:r>
              <a:rPr lang="ru-RU" u="sng" dirty="0" smtClean="0"/>
              <a:t>Жанр</a:t>
            </a:r>
            <a:r>
              <a:rPr lang="ru-RU" dirty="0" smtClean="0"/>
              <a:t>: авторская песня, исторический роман</a:t>
            </a:r>
          </a:p>
          <a:p>
            <a:r>
              <a:rPr lang="ru-RU" u="sng" dirty="0" smtClean="0"/>
              <a:t>Язык произведений</a:t>
            </a:r>
            <a:r>
              <a:rPr lang="ru-RU" dirty="0" smtClean="0"/>
              <a:t>: русский</a:t>
            </a:r>
          </a:p>
          <a:p>
            <a:r>
              <a:rPr lang="ru-RU" u="sng" dirty="0" smtClean="0"/>
              <a:t>Премии</a:t>
            </a:r>
            <a:r>
              <a:rPr lang="ru-RU" dirty="0" smtClean="0"/>
              <a:t>: Государственная премия СССР (1991)</a:t>
            </a:r>
          </a:p>
          <a:p>
            <a:r>
              <a:rPr lang="ru-RU" dirty="0" smtClean="0"/>
              <a:t>«Русский </a:t>
            </a:r>
            <a:r>
              <a:rPr lang="ru-RU" dirty="0" err="1" smtClean="0"/>
              <a:t>Букер</a:t>
            </a:r>
            <a:r>
              <a:rPr lang="ru-RU" dirty="0" smtClean="0"/>
              <a:t>» (1994)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r>
              <a:rPr lang="ru-RU" b="1" dirty="0" smtClean="0"/>
              <a:t>Булат Шалвович Окуджава</a:t>
            </a:r>
            <a:endParaRPr lang="ru-RU" dirty="0"/>
          </a:p>
        </p:txBody>
      </p:sp>
      <p:pic>
        <p:nvPicPr>
          <p:cNvPr id="1028" name="Picture 4" descr="Файл:Flag of the Soviet Union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143248"/>
            <a:ext cx="642942" cy="3214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0" name="Picture 6" descr="Файл:Flag of Russia.sv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143248"/>
            <a:ext cx="571504" cy="3807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2" name="Picture 8" descr="http://img-fotki.yandex.ru/get/3104/kliona2008.1/0_20f96_720b0946_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1357298"/>
            <a:ext cx="319087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«Март великодушный» (1967), </a:t>
            </a:r>
          </a:p>
          <a:p>
            <a:r>
              <a:rPr lang="ru-RU" dirty="0" smtClean="0"/>
              <a:t>«Арбат, мой Арбат» (1976), </a:t>
            </a:r>
          </a:p>
          <a:p>
            <a:r>
              <a:rPr lang="ru-RU" dirty="0" smtClean="0"/>
              <a:t>«Стихотворения» (1984), </a:t>
            </a:r>
          </a:p>
          <a:p>
            <a:r>
              <a:rPr lang="ru-RU" dirty="0" smtClean="0"/>
              <a:t>«Избранное» (1989), </a:t>
            </a:r>
          </a:p>
          <a:p>
            <a:r>
              <a:rPr lang="ru-RU" dirty="0" smtClean="0"/>
              <a:t>«Посвящается вам» (1988), </a:t>
            </a:r>
          </a:p>
          <a:p>
            <a:r>
              <a:rPr lang="ru-RU" dirty="0" smtClean="0"/>
              <a:t>«Милости судьбы» (1993), </a:t>
            </a:r>
          </a:p>
          <a:p>
            <a:r>
              <a:rPr lang="ru-RU" dirty="0" smtClean="0"/>
              <a:t>«Зал ожидания» (Нижний Новгород, 1996), </a:t>
            </a:r>
          </a:p>
          <a:p>
            <a:r>
              <a:rPr lang="ru-RU" dirty="0" smtClean="0"/>
              <a:t>«Чаепитие на Арбате» (1996), </a:t>
            </a:r>
          </a:p>
          <a:p>
            <a:r>
              <a:rPr lang="ru-RU" dirty="0" smtClean="0"/>
              <a:t>Булат Окуджава. 20 песенок для голоса и гитары. — Краков: Польское муз. изд-во, 1970. — 64 с. </a:t>
            </a:r>
          </a:p>
          <a:p>
            <a:r>
              <a:rPr lang="ru-RU" dirty="0" smtClean="0"/>
              <a:t>Булат Окуджава. 65 песен (Музыкальная запись, редакция, составление В.Фрумкин). </a:t>
            </a:r>
            <a:r>
              <a:rPr lang="ru-RU" dirty="0" err="1" smtClean="0"/>
              <a:t>Ann</a:t>
            </a:r>
            <a:r>
              <a:rPr lang="ru-RU" dirty="0" smtClean="0"/>
              <a:t> </a:t>
            </a:r>
            <a:r>
              <a:rPr lang="ru-RU" dirty="0" err="1" smtClean="0"/>
              <a:t>Arbor</a:t>
            </a:r>
            <a:r>
              <a:rPr lang="ru-RU" dirty="0" smtClean="0"/>
              <a:t>, </a:t>
            </a:r>
            <a:r>
              <a:rPr lang="ru-RU" dirty="0" err="1" smtClean="0"/>
              <a:t>Michigan</a:t>
            </a:r>
            <a:r>
              <a:rPr lang="ru-RU" dirty="0" smtClean="0"/>
              <a:t>: </a:t>
            </a:r>
            <a:r>
              <a:rPr lang="ru-RU" dirty="0" err="1" smtClean="0"/>
              <a:t>Ардис</a:t>
            </a:r>
            <a:r>
              <a:rPr lang="ru-RU" dirty="0" smtClean="0"/>
              <a:t>, т.1 1980, т.2 1986. </a:t>
            </a:r>
          </a:p>
          <a:p>
            <a:r>
              <a:rPr lang="ru-RU" dirty="0" smtClean="0"/>
              <a:t>Песни Булата Окуджавы. Мелодии и тексты. Составитель и автор вступительной статьи Л. Шилов, музыкальный материал записан А. Колмановским с участием автора). — М.: Музыка, 1989. — 224 с.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Сборники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62500" lnSpcReduction="20000"/>
          </a:bodyPr>
          <a:lstStyle/>
          <a:p>
            <a:r>
              <a:rPr lang="ru-RU" sz="2900" u="sng" dirty="0" smtClean="0"/>
              <a:t>Киносценарии</a:t>
            </a:r>
          </a:p>
          <a:p>
            <a:r>
              <a:rPr lang="ru-RU" dirty="0" smtClean="0"/>
              <a:t>«Верность» (1965; в соавторстве с П. Тодоровским; постановка: Одесская киностудия); </a:t>
            </a:r>
          </a:p>
          <a:p>
            <a:r>
              <a:rPr lang="ru-RU" dirty="0" smtClean="0"/>
              <a:t>«Женя, Женечка и „катюша“» (1967; в соавторстве с В. Мотылём; постановка: Ленфильм); </a:t>
            </a:r>
          </a:p>
          <a:p>
            <a:r>
              <a:rPr lang="ru-RU" dirty="0" smtClean="0"/>
              <a:t>«Частная жизнь Александра Сергеича, или Пушкин в Одессе» (1966; в соавторстве с О. Арцимович; фильм не поставлен); </a:t>
            </a:r>
          </a:p>
          <a:p>
            <a:r>
              <a:rPr lang="ru-RU" dirty="0" smtClean="0"/>
              <a:t>«Мы любили Мельпомену…» (1978; в соавторстве с О. Арцимович; фильм не поставлен). </a:t>
            </a:r>
          </a:p>
          <a:p>
            <a:r>
              <a:rPr lang="ru-RU" dirty="0" smtClean="0"/>
              <a:t> </a:t>
            </a:r>
            <a:endParaRPr lang="ru-RU" sz="2900" u="sng" dirty="0" smtClean="0"/>
          </a:p>
          <a:p>
            <a:r>
              <a:rPr lang="ru-RU" sz="2900" u="sng" dirty="0" smtClean="0"/>
              <a:t>Игровые фильмы</a:t>
            </a:r>
          </a:p>
          <a:p>
            <a:r>
              <a:rPr lang="ru-RU" dirty="0" smtClean="0"/>
              <a:t>1962 — «Цепная реакция», Мосфильм — первое появление на экране </a:t>
            </a:r>
          </a:p>
          <a:p>
            <a:r>
              <a:rPr lang="ru-RU" dirty="0" smtClean="0"/>
              <a:t>1963 — «Застава Ильича» («Мне двадцать лет»), Киностудия им. М. Горького </a:t>
            </a:r>
          </a:p>
          <a:p>
            <a:r>
              <a:rPr lang="ru-RU" dirty="0" smtClean="0"/>
              <a:t>1967 — «Женя, Женечка и „катюша“», Ленфильм (эпизодическая роль) </a:t>
            </a:r>
          </a:p>
          <a:p>
            <a:r>
              <a:rPr lang="ru-RU" dirty="0" smtClean="0"/>
              <a:t>1977 — «Ключ без права передачи», Ленфильм </a:t>
            </a:r>
          </a:p>
          <a:p>
            <a:r>
              <a:rPr lang="ru-RU" dirty="0" smtClean="0"/>
              <a:t>1985 — «Законный брак», Мосфильм </a:t>
            </a:r>
          </a:p>
          <a:p>
            <a:r>
              <a:rPr lang="ru-RU" dirty="0" smtClean="0"/>
              <a:t>1986 — «Храни меня, мой талисман», Киностудия им. А. П. Довженко </a:t>
            </a:r>
          </a:p>
          <a:p>
            <a:endParaRPr lang="ru-RU" dirty="0" smtClean="0"/>
          </a:p>
          <a:p>
            <a:r>
              <a:rPr lang="ru-RU" u="sng" dirty="0" smtClean="0"/>
              <a:t> </a:t>
            </a:r>
            <a:r>
              <a:rPr lang="ru-RU" sz="2900" u="sng" dirty="0" smtClean="0"/>
              <a:t>Документальные фильмы</a:t>
            </a:r>
          </a:p>
          <a:p>
            <a:r>
              <a:rPr lang="ru-RU" dirty="0" smtClean="0"/>
              <a:t>«Я помню чудное мгновенье» (Ленфильм) </a:t>
            </a:r>
          </a:p>
          <a:p>
            <a:r>
              <a:rPr lang="ru-RU" dirty="0" smtClean="0"/>
              <a:t>«Мои современники», Ленфильм, 1984 </a:t>
            </a:r>
          </a:p>
          <a:p>
            <a:r>
              <a:rPr lang="ru-RU" dirty="0" smtClean="0"/>
              <a:t>«Два часа с бардами» («Барды»), Мосфильм, 1988 </a:t>
            </a:r>
          </a:p>
          <a:p>
            <a:r>
              <a:rPr lang="ru-RU" dirty="0" smtClean="0"/>
              <a:t>«И не забудь про меня», Российское телевидение, 1992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86346"/>
          </a:xfrm>
        </p:spPr>
        <p:txBody>
          <a:bodyPr/>
          <a:lstStyle/>
          <a:p>
            <a:r>
              <a:rPr lang="ru-RU" dirty="0" smtClean="0"/>
              <a:t>Исторические романы</a:t>
            </a:r>
          </a:p>
          <a:p>
            <a:r>
              <a:rPr lang="ru-RU" dirty="0" smtClean="0"/>
              <a:t>«Бедный </a:t>
            </a:r>
            <a:r>
              <a:rPr lang="ru-RU" dirty="0" err="1" smtClean="0"/>
              <a:t>Авросимов</a:t>
            </a:r>
            <a:r>
              <a:rPr lang="ru-RU" dirty="0" smtClean="0"/>
              <a:t>» (1969, в последующих изданиях — «Глоток свободы») </a:t>
            </a:r>
          </a:p>
          <a:p>
            <a:r>
              <a:rPr lang="ru-RU" dirty="0" smtClean="0"/>
              <a:t>«Похождения </a:t>
            </a:r>
            <a:r>
              <a:rPr lang="ru-RU" dirty="0" err="1" smtClean="0"/>
              <a:t>Шипова</a:t>
            </a:r>
            <a:r>
              <a:rPr lang="ru-RU" dirty="0" smtClean="0"/>
              <a:t>, или Старинный водевиль» </a:t>
            </a:r>
          </a:p>
          <a:p>
            <a:r>
              <a:rPr lang="ru-RU" dirty="0" smtClean="0"/>
              <a:t>«Путешествие дилетантов» (1976—1978) </a:t>
            </a:r>
          </a:p>
          <a:p>
            <a:r>
              <a:rPr lang="ru-RU" dirty="0" smtClean="0"/>
              <a:t>«Свидание с Бонапартом» (1983) </a:t>
            </a:r>
          </a:p>
          <a:p>
            <a:r>
              <a:rPr lang="ru-RU" dirty="0" smtClean="0"/>
              <a:t>«Упразднённый театр»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Исторические романы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300" dirty="0" smtClean="0"/>
              <a:t>Ах, война, что ж ты сделала, подлая,</a:t>
            </a:r>
            <a:br>
              <a:rPr lang="ru-RU" sz="3300" dirty="0" smtClean="0"/>
            </a:br>
            <a:r>
              <a:rPr lang="ru-RU" sz="3300" dirty="0" smtClean="0"/>
              <a:t>Стали тихими наши дворы.</a:t>
            </a:r>
            <a:br>
              <a:rPr lang="ru-RU" sz="3300" dirty="0" smtClean="0"/>
            </a:br>
            <a:r>
              <a:rPr lang="ru-RU" sz="3300" dirty="0" smtClean="0"/>
              <a:t>Наши мальчики головы подняли,</a:t>
            </a:r>
            <a:br>
              <a:rPr lang="ru-RU" sz="3300" dirty="0" smtClean="0"/>
            </a:br>
            <a:r>
              <a:rPr lang="ru-RU" sz="3300" dirty="0" smtClean="0"/>
              <a:t>Повзрослели они до поры.</a:t>
            </a:r>
          </a:p>
          <a:p>
            <a:pPr algn="ctr"/>
            <a:r>
              <a:rPr lang="ru-RU" sz="3300" dirty="0" smtClean="0"/>
              <a:t>На пороге едва помаячили</a:t>
            </a:r>
            <a:br>
              <a:rPr lang="ru-RU" sz="3300" dirty="0" smtClean="0"/>
            </a:br>
            <a:r>
              <a:rPr lang="ru-RU" sz="3300" dirty="0" smtClean="0"/>
              <a:t>И ушли за солдатом солдат.</a:t>
            </a:r>
            <a:br>
              <a:rPr lang="ru-RU" sz="3300" dirty="0" smtClean="0"/>
            </a:br>
            <a:r>
              <a:rPr lang="ru-RU" sz="3300" dirty="0" smtClean="0"/>
              <a:t>До свидания мальчики, мальчики,</a:t>
            </a:r>
            <a:br>
              <a:rPr lang="ru-RU" sz="3300" dirty="0" smtClean="0"/>
            </a:br>
            <a:r>
              <a:rPr lang="ru-RU" sz="3300" dirty="0" smtClean="0"/>
              <a:t>Постарайтесь вернуться назад.</a:t>
            </a:r>
          </a:p>
          <a:p>
            <a:pPr algn="ctr"/>
            <a:r>
              <a:rPr lang="ru-RU" sz="3300" dirty="0" smtClean="0"/>
              <a:t>Нет, не прячьтесь вы, будьте высокими,</a:t>
            </a:r>
            <a:br>
              <a:rPr lang="ru-RU" sz="3300" dirty="0" smtClean="0"/>
            </a:br>
            <a:r>
              <a:rPr lang="ru-RU" sz="3300" dirty="0" smtClean="0"/>
              <a:t>Не жалейте ни пуль, ни гранат.</a:t>
            </a:r>
            <a:br>
              <a:rPr lang="ru-RU" sz="3300" dirty="0" smtClean="0"/>
            </a:br>
            <a:r>
              <a:rPr lang="ru-RU" sz="3300" dirty="0" smtClean="0"/>
              <a:t>И себя не щадите вы и все-таки</a:t>
            </a:r>
            <a:br>
              <a:rPr lang="ru-RU" sz="3300" dirty="0" smtClean="0"/>
            </a:br>
            <a:r>
              <a:rPr lang="ru-RU" sz="3300" dirty="0" smtClean="0"/>
              <a:t>Постарайтесь вернуться назад.</a:t>
            </a:r>
          </a:p>
          <a:p>
            <a:pPr algn="ctr"/>
            <a:r>
              <a:rPr lang="ru-RU" sz="3300" dirty="0" smtClean="0"/>
              <a:t>Ах, война, что ж ты подлая сделала,</a:t>
            </a:r>
            <a:br>
              <a:rPr lang="ru-RU" sz="3300" dirty="0" smtClean="0"/>
            </a:br>
            <a:r>
              <a:rPr lang="ru-RU" sz="3300" dirty="0" smtClean="0"/>
              <a:t>Вместо свадеб - разлуки и дым.</a:t>
            </a:r>
            <a:br>
              <a:rPr lang="ru-RU" sz="3300" dirty="0" smtClean="0"/>
            </a:br>
            <a:r>
              <a:rPr lang="ru-RU" sz="3300" dirty="0" smtClean="0"/>
              <a:t>Наши девочки платьица белые</a:t>
            </a:r>
            <a:br>
              <a:rPr lang="ru-RU" sz="3300" dirty="0" smtClean="0"/>
            </a:br>
            <a:r>
              <a:rPr lang="ru-RU" sz="3300" dirty="0" smtClean="0"/>
              <a:t>Раздарили сестренкам своим.</a:t>
            </a:r>
          </a:p>
          <a:p>
            <a:pPr algn="ctr"/>
            <a:r>
              <a:rPr lang="ru-RU" sz="3300" dirty="0" smtClean="0"/>
              <a:t>Сапоги, ну куда от них денешься,</a:t>
            </a:r>
            <a:br>
              <a:rPr lang="ru-RU" sz="3300" dirty="0" smtClean="0"/>
            </a:br>
            <a:r>
              <a:rPr lang="ru-RU" sz="3300" dirty="0" smtClean="0"/>
              <a:t>Да зеленые крылья погон,</a:t>
            </a:r>
            <a:br>
              <a:rPr lang="ru-RU" sz="3300" dirty="0" smtClean="0"/>
            </a:br>
            <a:r>
              <a:rPr lang="ru-RU" sz="3300" dirty="0" smtClean="0"/>
              <a:t>Вы наплюйте на сплетников, девочки,</a:t>
            </a:r>
            <a:br>
              <a:rPr lang="ru-RU" sz="3300" dirty="0" smtClean="0"/>
            </a:br>
            <a:r>
              <a:rPr lang="ru-RU" sz="3300" dirty="0" smtClean="0"/>
              <a:t>Мы сведем с ними счеты потом.</a:t>
            </a:r>
          </a:p>
          <a:p>
            <a:pPr algn="ctr"/>
            <a:r>
              <a:rPr lang="ru-RU" sz="3300" dirty="0" smtClean="0"/>
              <a:t>Пусть болтают, что верить вам не во что,</a:t>
            </a:r>
            <a:br>
              <a:rPr lang="ru-RU" sz="3300" dirty="0" smtClean="0"/>
            </a:br>
            <a:r>
              <a:rPr lang="ru-RU" sz="3300" dirty="0" smtClean="0"/>
              <a:t>Что идете войной наугад,</a:t>
            </a:r>
            <a:br>
              <a:rPr lang="ru-RU" sz="3300" dirty="0" smtClean="0"/>
            </a:br>
            <a:r>
              <a:rPr lang="ru-RU" sz="3300" dirty="0" smtClean="0"/>
              <a:t>До свидания девочки, девочки,</a:t>
            </a:r>
            <a:br>
              <a:rPr lang="ru-RU" sz="3300" dirty="0" smtClean="0"/>
            </a:br>
            <a:r>
              <a:rPr lang="ru-RU" sz="3300" dirty="0" smtClean="0"/>
              <a:t>Постарайтесь вернуться назад.</a:t>
            </a:r>
            <a:br>
              <a:rPr lang="ru-RU" sz="3300" dirty="0" smtClean="0"/>
            </a:br>
            <a:r>
              <a:rPr lang="ru-RU" sz="3300" dirty="0" smtClean="0"/>
              <a:t>До свидания девочки, девочки,</a:t>
            </a:r>
            <a:br>
              <a:rPr lang="ru-RU" sz="3300" dirty="0" smtClean="0"/>
            </a:br>
            <a:r>
              <a:rPr lang="ru-RU" sz="3300" dirty="0" smtClean="0"/>
              <a:t>Постарайтесь вернуться назад.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hlinkClick r:id="rId2" action="ppaction://hlinkfile"/>
              </a:rPr>
              <a:t>До свидания, мальчики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dirty="0" smtClean="0"/>
              <a:t>Здесь птицы не поют, деревья не растут.</a:t>
            </a:r>
            <a:br>
              <a:rPr lang="ru-RU" dirty="0" smtClean="0"/>
            </a:br>
            <a:r>
              <a:rPr lang="ru-RU" dirty="0" smtClean="0"/>
              <a:t>И только мы, плечом к плечу, врастаем в землю тут</a:t>
            </a:r>
            <a:br>
              <a:rPr lang="ru-RU" dirty="0" smtClean="0"/>
            </a:br>
            <a:r>
              <a:rPr lang="ru-RU" dirty="0" smtClean="0"/>
              <a:t>Горит и кружит вся планета, над нашей Родиною дым</a:t>
            </a:r>
            <a:br>
              <a:rPr lang="ru-RU" dirty="0" smtClean="0"/>
            </a:br>
            <a:r>
              <a:rPr lang="ru-RU" dirty="0" smtClean="0"/>
              <a:t>И значит нам нужна одна победа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постоим.</a:t>
            </a:r>
            <a:br>
              <a:rPr lang="ru-RU" dirty="0" smtClean="0"/>
            </a:br>
            <a:r>
              <a:rPr lang="ru-RU" dirty="0" smtClean="0"/>
              <a:t>Нас ждет огонь смертельный, но всё ж бессилен он</a:t>
            </a:r>
            <a:br>
              <a:rPr lang="ru-RU" dirty="0" smtClean="0"/>
            </a:br>
            <a:r>
              <a:rPr lang="ru-RU" dirty="0" smtClean="0"/>
              <a:t>Сомненья прочь, уходит в ночь отдельный</a:t>
            </a:r>
            <a:br>
              <a:rPr lang="ru-RU" dirty="0" smtClean="0"/>
            </a:br>
            <a:r>
              <a:rPr lang="ru-RU" dirty="0" smtClean="0"/>
              <a:t>Десятый наш, десантный батальон</a:t>
            </a:r>
            <a:br>
              <a:rPr lang="ru-RU" dirty="0" smtClean="0"/>
            </a:br>
            <a:r>
              <a:rPr lang="ru-RU" dirty="0" smtClean="0"/>
              <a:t>Десятый наш, десантный батальон.</a:t>
            </a:r>
            <a:br>
              <a:rPr lang="ru-RU" dirty="0" smtClean="0"/>
            </a:br>
            <a:r>
              <a:rPr lang="ru-RU" dirty="0" smtClean="0"/>
              <a:t>Едва огонь угас, звучит другой приказ,</a:t>
            </a:r>
            <a:br>
              <a:rPr lang="ru-RU" dirty="0" smtClean="0"/>
            </a:br>
            <a:r>
              <a:rPr lang="ru-RU" dirty="0" smtClean="0"/>
              <a:t>И почтальон сойдет с ума, разыскивая нас.</a:t>
            </a:r>
            <a:br>
              <a:rPr lang="ru-RU" dirty="0" smtClean="0"/>
            </a:br>
            <a:r>
              <a:rPr lang="ru-RU" dirty="0" smtClean="0"/>
              <a:t>Взлетает красная ракета, бьет пулемет, неутомим.</a:t>
            </a:r>
            <a:br>
              <a:rPr lang="ru-RU" dirty="0" smtClean="0"/>
            </a:br>
            <a:r>
              <a:rPr lang="ru-RU" dirty="0" smtClean="0"/>
              <a:t>Так значит, нам нужна одна победа.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постоим.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постоим.</a:t>
            </a:r>
            <a:br>
              <a:rPr lang="ru-RU" dirty="0" smtClean="0"/>
            </a:br>
            <a:r>
              <a:rPr lang="ru-RU" dirty="0" smtClean="0"/>
              <a:t>Нас ждет огонь смертельный, но всё ж бессилен он</a:t>
            </a:r>
            <a:br>
              <a:rPr lang="ru-RU" dirty="0" smtClean="0"/>
            </a:br>
            <a:r>
              <a:rPr lang="ru-RU" dirty="0" smtClean="0"/>
              <a:t>Сомненья прочь, уходит в ночь отдельный</a:t>
            </a:r>
            <a:br>
              <a:rPr lang="ru-RU" dirty="0" smtClean="0"/>
            </a:br>
            <a:r>
              <a:rPr lang="ru-RU" dirty="0" smtClean="0"/>
              <a:t>Десятый наш, десантный батальон</a:t>
            </a:r>
            <a:br>
              <a:rPr lang="ru-RU" dirty="0" smtClean="0"/>
            </a:br>
            <a:r>
              <a:rPr lang="ru-RU" dirty="0" smtClean="0"/>
              <a:t>Десятый наш, десантный батальон.</a:t>
            </a:r>
            <a:br>
              <a:rPr lang="ru-RU" dirty="0" smtClean="0"/>
            </a:br>
            <a:r>
              <a:rPr lang="ru-RU" dirty="0" smtClean="0"/>
              <a:t>От Курска и Орла война нас довела</a:t>
            </a:r>
            <a:br>
              <a:rPr lang="ru-RU" dirty="0" smtClean="0"/>
            </a:br>
            <a:r>
              <a:rPr lang="ru-RU" dirty="0" smtClean="0"/>
              <a:t>До самых вражеских ворот, такие, брат, дела.</a:t>
            </a:r>
            <a:br>
              <a:rPr lang="ru-RU" dirty="0" smtClean="0"/>
            </a:br>
            <a:r>
              <a:rPr lang="ru-RU" dirty="0" smtClean="0"/>
              <a:t>Когда-нибудь </a:t>
            </a:r>
            <a:r>
              <a:rPr lang="ru-RU" dirty="0" smtClean="0"/>
              <a:t>мы вспомним это,</a:t>
            </a:r>
            <a:br>
              <a:rPr lang="ru-RU" dirty="0" smtClean="0"/>
            </a:br>
            <a:r>
              <a:rPr lang="ru-RU" dirty="0" smtClean="0"/>
              <a:t>И не поверится самим.</a:t>
            </a:r>
            <a:br>
              <a:rPr lang="ru-RU" dirty="0" smtClean="0"/>
            </a:br>
            <a:r>
              <a:rPr lang="ru-RU" dirty="0" smtClean="0"/>
              <a:t>А нынче нам нужна одна победа.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постоим.</a:t>
            </a:r>
            <a:br>
              <a:rPr lang="ru-RU" dirty="0" smtClean="0"/>
            </a:br>
            <a:r>
              <a:rPr lang="ru-RU" dirty="0" smtClean="0"/>
              <a:t>Одна на всех мы за ценой не постоим.</a:t>
            </a:r>
            <a:br>
              <a:rPr lang="ru-RU" dirty="0" smtClean="0"/>
            </a:br>
            <a:r>
              <a:rPr lang="ru-RU" dirty="0" smtClean="0"/>
              <a:t>Нас ждет огонь смертельный, но всё ж бессилен он</a:t>
            </a:r>
            <a:br>
              <a:rPr lang="ru-RU" dirty="0" smtClean="0"/>
            </a:br>
            <a:r>
              <a:rPr lang="ru-RU" dirty="0" smtClean="0"/>
              <a:t>Сомненья прочь, уходит в ночь отдельный</a:t>
            </a:r>
            <a:br>
              <a:rPr lang="ru-RU" dirty="0" smtClean="0"/>
            </a:br>
            <a:r>
              <a:rPr lang="ru-RU" dirty="0" smtClean="0"/>
              <a:t>Десятый наш, десантный батальон</a:t>
            </a:r>
            <a:br>
              <a:rPr lang="ru-RU" dirty="0" smtClean="0"/>
            </a:br>
            <a:r>
              <a:rPr lang="ru-RU" dirty="0" smtClean="0"/>
              <a:t>Десятый наш, десантный батальон.</a:t>
            </a:r>
            <a:br>
              <a:rPr lang="ru-RU" dirty="0" smtClean="0"/>
            </a:br>
            <a:r>
              <a:rPr lang="ru-RU" dirty="0" smtClean="0"/>
              <a:t>Нас ждет огонь смертельный, но всё ж бессилен он</a:t>
            </a:r>
            <a:br>
              <a:rPr lang="ru-RU" dirty="0" smtClean="0"/>
            </a:br>
            <a:r>
              <a:rPr lang="ru-RU" dirty="0" smtClean="0"/>
              <a:t>Сомненья прочь, уходит в ночь отдельный</a:t>
            </a:r>
            <a:br>
              <a:rPr lang="ru-RU" dirty="0" smtClean="0"/>
            </a:br>
            <a:r>
              <a:rPr lang="ru-RU" dirty="0" smtClean="0"/>
              <a:t>Десятый наш, десантный батальон</a:t>
            </a:r>
            <a:br>
              <a:rPr lang="ru-RU" dirty="0" smtClean="0"/>
            </a:br>
            <a:r>
              <a:rPr lang="ru-RU" dirty="0" smtClean="0"/>
              <a:t>Десятый наш, десантный батальон.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Здесь птицы не поют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194</TotalTime>
  <Words>490</Words>
  <Application>Microsoft Office PowerPoint</Application>
  <PresentationFormat>Экран (4:3)</PresentationFormat>
  <Paragraphs>62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Булат Окуджава</vt:lpstr>
      <vt:lpstr>Булат Шалвович Окуджава</vt:lpstr>
      <vt:lpstr> Сборники </vt:lpstr>
      <vt:lpstr>Слайд 4</vt:lpstr>
      <vt:lpstr>Исторические романы </vt:lpstr>
      <vt:lpstr>До свидания, мальчики </vt:lpstr>
      <vt:lpstr>Здесь птицы не поют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Булат Окуджава</dc:title>
  <dc:creator>Ирина^_^</dc:creator>
  <cp:lastModifiedBy>Ирина^_^</cp:lastModifiedBy>
  <cp:revision>27</cp:revision>
  <dcterms:created xsi:type="dcterms:W3CDTF">2010-05-10T10:46:43Z</dcterms:created>
  <dcterms:modified xsi:type="dcterms:W3CDTF">2010-05-18T04:26:00Z</dcterms:modified>
</cp:coreProperties>
</file>