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1" r:id="rId4"/>
    <p:sldId id="258" r:id="rId5"/>
    <p:sldId id="265" r:id="rId6"/>
    <p:sldId id="260" r:id="rId7"/>
    <p:sldId id="259" r:id="rId8"/>
    <p:sldId id="262" r:id="rId9"/>
    <p:sldId id="267" r:id="rId10"/>
    <p:sldId id="268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EF894-8500-4E1A-87A1-EF9C57046EF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15D94-0204-4C7F-AC87-B15D16CF3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15D94-0204-4C7F-AC87-B15D16CF35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0E2412-613C-4446-BADA-62444DB49B8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9C3D0E-2407-4EFA-AB92-A2EB51BF7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858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Взросло – детский проект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«Четыре лапы и хвост»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подготовительная группа № 2 «Морячки»</a:t>
            </a:r>
            <a:br>
              <a:rPr lang="ru-RU" sz="2700" b="1" dirty="0" smtClean="0">
                <a:solidFill>
                  <a:srgbClr val="0070C0"/>
                </a:solidFill>
              </a:rPr>
            </a:br>
            <a:endParaRPr lang="ru-RU" sz="2700" b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вован\AppData\Local\Microsoft\Windows\Temporary Internet Files\Content.IE5\C5I1Q46F\1200px-Tuzik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204864"/>
            <a:ext cx="4173614" cy="2686625"/>
          </a:xfrm>
          <a:prstGeom prst="rect">
            <a:avLst/>
          </a:prstGeom>
          <a:noFill/>
        </p:spPr>
      </p:pic>
      <p:pic>
        <p:nvPicPr>
          <p:cNvPr id="1028" name="Picture 4" descr="C:\Users\вован\AppData\Local\Microsoft\Windows\Temporary Internet Files\Content.IE5\LXL4I664\Border_Collie_liver_portrait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36377"/>
            <a:ext cx="3203848" cy="3421623"/>
          </a:xfrm>
          <a:prstGeom prst="rect">
            <a:avLst/>
          </a:prstGeom>
          <a:noFill/>
        </p:spPr>
      </p:pic>
      <p:pic>
        <p:nvPicPr>
          <p:cNvPr id="1037" name="Picture 13" descr="C:\Users\вован\AppData\Local\Microsoft\Windows\Temporary Internet Files\Content.IE5\LXL4I664\2618241453_69d52d0500_b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504813"/>
            <a:ext cx="3740996" cy="2353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213_11053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857356" y="3714750"/>
            <a:ext cx="4191000" cy="3143250"/>
          </a:xfrm>
        </p:spPr>
      </p:pic>
      <p:pic>
        <p:nvPicPr>
          <p:cNvPr id="7" name="Содержимое 6" descr="20180213_1148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957769" y="828653"/>
            <a:ext cx="4343400" cy="3257550"/>
          </a:xfrm>
        </p:spPr>
      </p:pic>
      <p:pic>
        <p:nvPicPr>
          <p:cNvPr id="1026" name="Picture 2" descr="C:\Users\elena\Desktop\фото про собак\20180213_1051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78629" y="35695"/>
            <a:ext cx="3500462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2571744"/>
            <a:ext cx="278608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СОБАКИ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857232"/>
            <a:ext cx="228601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4643446"/>
            <a:ext cx="264320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Условия жизни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28604"/>
            <a:ext cx="2214578" cy="13573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Происхождение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4929198"/>
            <a:ext cx="307183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Роль в жизни человека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0"/>
            <a:ext cx="2071702" cy="1571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Породы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5786446" y="2143116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107653" y="2107397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2071670" y="1785926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357422" y="4214818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5000628" y="4214818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s00.infourok.ru/images/doc/179/204863/640/img37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00.infourok.ru/images/doc/179/204863/640/img37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Содержимое 6" descr="iBQJ8PVB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15899" y="214290"/>
            <a:ext cx="8370943" cy="628654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Цель: </a:t>
            </a:r>
            <a:r>
              <a:rPr lang="ru-RU" sz="2000" dirty="0" smtClean="0"/>
              <a:t>формирование интереса к познавательной деятельности.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 marL="514350" indent="-514350">
              <a:buNone/>
            </a:pPr>
            <a:r>
              <a:rPr lang="ru-RU" dirty="0" smtClean="0"/>
              <a:t>  1.  Расширять знания детей о породах собак, об особенностях внешнего вида, о жизненных проявлениях, повадках и условиях содержания домашних животных.</a:t>
            </a:r>
          </a:p>
          <a:p>
            <a:pPr>
              <a:buNone/>
            </a:pPr>
            <a:r>
              <a:rPr lang="ru-RU" dirty="0" smtClean="0"/>
              <a:t>   2.  Развивать умение рассуждать, доказывать свою точку зрения,      творческое воображение, память.</a:t>
            </a:r>
          </a:p>
          <a:p>
            <a:pPr>
              <a:buNone/>
            </a:pPr>
            <a:r>
              <a:rPr lang="ru-RU" dirty="0" smtClean="0"/>
              <a:t>   3. Формировать доброе отношение к животным, соблюдая при этом правила обращения с ними.</a:t>
            </a:r>
          </a:p>
          <a:p>
            <a:pPr>
              <a:buNone/>
            </a:pPr>
            <a:r>
              <a:rPr lang="ru-RU" dirty="0" smtClean="0"/>
              <a:t>   4. Совершенствовать знания детей о безопасном поведении с животными.</a:t>
            </a:r>
          </a:p>
          <a:p>
            <a:pPr>
              <a:buNone/>
            </a:pPr>
            <a:r>
              <a:rPr lang="ru-RU" dirty="0" smtClean="0"/>
              <a:t>    5. Развивать умения работать в коллективе, желание делиться информацией.</a:t>
            </a:r>
            <a:br>
              <a:rPr lang="ru-RU" dirty="0" smtClean="0"/>
            </a:br>
            <a:r>
              <a:rPr lang="ru-RU" dirty="0" smtClean="0"/>
              <a:t>6. Воспитывать заботливое и ответственное отношение к домашним животным.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Модель трёх вопросов</a:t>
            </a:r>
            <a:endParaRPr lang="ru-RU" dirty="0"/>
          </a:p>
        </p:txBody>
      </p:sp>
      <p:pic>
        <p:nvPicPr>
          <p:cNvPr id="6" name="Содержимое 5" descr="20180205_13464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28650" y="1500174"/>
            <a:ext cx="4086226" cy="4824426"/>
          </a:xfrm>
        </p:spPr>
      </p:pic>
      <p:pic>
        <p:nvPicPr>
          <p:cNvPr id="7" name="Содержимое 6" descr="20180205_11545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928802"/>
            <a:ext cx="4343400" cy="385765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Выступление детей</a:t>
            </a:r>
            <a:endParaRPr lang="ru-RU" dirty="0"/>
          </a:p>
        </p:txBody>
      </p:sp>
      <p:pic>
        <p:nvPicPr>
          <p:cNvPr id="5" name="Содержимое 4" descr="20180207_08104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357298"/>
            <a:ext cx="4572032" cy="3357586"/>
          </a:xfrm>
        </p:spPr>
      </p:pic>
      <p:pic>
        <p:nvPicPr>
          <p:cNvPr id="6" name="Содержимое 5" descr="20180207_08140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9124" y="2659380"/>
            <a:ext cx="4562476" cy="35557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80205_08111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572000" cy="5214950"/>
          </a:xfrm>
        </p:spPr>
      </p:pic>
      <p:pic>
        <p:nvPicPr>
          <p:cNvPr id="6" name="Содержимое 5" descr="20180209_08152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00562" y="1643050"/>
            <a:ext cx="4643438" cy="5214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20180208_1026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500174"/>
            <a:ext cx="4429156" cy="3357586"/>
          </a:xfrm>
        </p:spPr>
      </p:pic>
      <p:pic>
        <p:nvPicPr>
          <p:cNvPr id="11" name="Содержимое 10" descr="20180208_10294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000496" y="3786190"/>
            <a:ext cx="4700590" cy="2857520"/>
          </a:xfrm>
        </p:spPr>
      </p:pic>
      <p:pic>
        <p:nvPicPr>
          <p:cNvPr id="1026" name="Picture 2" descr="C:\Users\elena\Desktop\фото про собак\20180209_0815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571480"/>
            <a:ext cx="3357586" cy="3070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80207_0936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357166"/>
            <a:ext cx="5000660" cy="3357586"/>
          </a:xfrm>
        </p:spPr>
      </p:pic>
      <p:pic>
        <p:nvPicPr>
          <p:cNvPr id="6" name="Содержимое 5" descr="20180207_1002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071934" y="3429000"/>
            <a:ext cx="5072066" cy="317754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80209_1601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5000660" cy="3571900"/>
          </a:xfrm>
        </p:spPr>
      </p:pic>
      <p:pic>
        <p:nvPicPr>
          <p:cNvPr id="2050" name="Picture 2" descr="C:\Users\elena\Desktop\20180213_1342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3600450"/>
            <a:ext cx="5000628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0180212_15444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357166"/>
            <a:ext cx="4191000" cy="3143250"/>
          </a:xfrm>
        </p:spPr>
      </p:pic>
      <p:pic>
        <p:nvPicPr>
          <p:cNvPr id="6" name="Содержимое 5" descr="20180212_15423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3286124"/>
            <a:ext cx="4343400" cy="32575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224</TotalTime>
  <Words>33</Words>
  <Application>Microsoft Office PowerPoint</Application>
  <PresentationFormat>Экран (4:3)</PresentationFormat>
  <Paragraphs>17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Взросло – детский проект «Четыре лапы и хвост»  подготовительная группа № 2 «Морячки» </vt:lpstr>
      <vt:lpstr>Цель: формирование интереса к познавательной деятельности. </vt:lpstr>
      <vt:lpstr>Модель трёх вопросов</vt:lpstr>
      <vt:lpstr>Выступление детей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Взросло – детский проект «Четыре лапы и хвост»</dc:title>
  <dc:creator>вован</dc:creator>
  <cp:lastModifiedBy>1</cp:lastModifiedBy>
  <cp:revision>28</cp:revision>
  <dcterms:created xsi:type="dcterms:W3CDTF">2018-02-11T01:09:41Z</dcterms:created>
  <dcterms:modified xsi:type="dcterms:W3CDTF">2019-10-17T04:00:54Z</dcterms:modified>
</cp:coreProperties>
</file>