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69" r:id="rId3"/>
    <p:sldId id="272" r:id="rId4"/>
    <p:sldId id="270" r:id="rId5"/>
    <p:sldId id="271" r:id="rId6"/>
    <p:sldId id="273" r:id="rId7"/>
    <p:sldId id="274" r:id="rId8"/>
    <p:sldId id="282" r:id="rId9"/>
    <p:sldId id="275" r:id="rId10"/>
    <p:sldId id="277" r:id="rId11"/>
    <p:sldId id="276" r:id="rId12"/>
    <p:sldId id="278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1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254" y="2420888"/>
            <a:ext cx="453650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059831" y="188640"/>
            <a:ext cx="2361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ГБДОУ</a:t>
            </a:r>
          </a:p>
          <a:p>
            <a:pPr algn="ctr"/>
            <a:r>
              <a:rPr lang="ru-RU" dirty="0" smtClean="0"/>
              <a:t>Детский сад № 79</a:t>
            </a:r>
          </a:p>
          <a:p>
            <a:pPr algn="ctr"/>
            <a:r>
              <a:rPr lang="ru-RU" dirty="0" smtClean="0"/>
              <a:t>Выборгского района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50396" y="1713162"/>
            <a:ext cx="57817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Хлеб – всему голова!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738957" y="5013176"/>
            <a:ext cx="33866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Автор:</a:t>
            </a:r>
          </a:p>
          <a:p>
            <a:pPr algn="r"/>
            <a:r>
              <a:rPr lang="ru-RU" dirty="0" smtClean="0"/>
              <a:t>Воспитатель </a:t>
            </a:r>
          </a:p>
          <a:p>
            <a:pPr algn="r"/>
            <a:r>
              <a:rPr lang="ru-RU" dirty="0" smtClean="0"/>
              <a:t>Кутьина Юлия Владимировна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6211669"/>
            <a:ext cx="2175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Санкт – Петербург</a:t>
            </a:r>
          </a:p>
          <a:p>
            <a:pPr algn="ctr"/>
            <a:r>
              <a:rPr lang="ru-RU" dirty="0" smtClean="0"/>
              <a:t>2018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839469"/>
      </p:ext>
    </p:extLst>
  </p:cSld>
  <p:clrMapOvr>
    <a:masterClrMapping/>
  </p:clrMapOvr>
  <p:transition>
    <p:diamond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4" name="Рисунок 3" descr="http://www.tvoiprazdnik.org/Raznoe/CerkPrazd2/FS-0990809809-iiiutuyiy-j-8765gxtyr67yy-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1916832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enp-mo.ru/netcat_files/129/111/Hlebnyy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476672"/>
            <a:ext cx="33337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4283968" y="457200"/>
            <a:ext cx="4320480" cy="109959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Вот как много понадобилось человеческой выдумки, чтобы ты смог съесть кусочек вкусного хлеба.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3" name="Рисунок 2" descr="http://www.tumentoday.ru/wp-content/uploads/2011/06/%D0%92%D1%8B%D0%BF%D0%B5%D1%87%D0%BA%D0%B0-%D0%B1%D0%BB%D0%B8%D0%BD%D0%B0-copy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76672"/>
            <a:ext cx="5940425" cy="39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blondinca.com/uploads/posts/2010-01/1262700312_big_eda_8_xdiuc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3356992"/>
            <a:ext cx="4752528" cy="304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869160"/>
            <a:ext cx="3118120" cy="136815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 так в некоторых городах люди славят хлеб, угощают им всех гостей города.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3" name="Рисунок 2" descr="http://maminy-sovety.ru/wp-content/uploads/2012/12/bread_baby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2636912"/>
            <a:ext cx="43815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2372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Вам и расскажут, и в книгах прочтёте: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Хлеб наш насущный всегда был в почёте.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Низкий поклон мастерам урожаев,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Тем, кто зерно в закромах умножает,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И хлебопекам-умельцам искусным,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Всем, кто нас радует хлебушком вкусным.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С. Мельников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t3.gstatic.com/images?q=tbn:ANd9GcTi8UKN6APzhjo9WDFcoL8gxzhhfC8Uqguu9vkqCz3D2y_TJFDZ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717032"/>
            <a:ext cx="3168352" cy="250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0152"/>
          </a:xfrm>
        </p:spPr>
        <p:txBody>
          <a:bodyPr>
            <a:normAutofit/>
          </a:bodyPr>
          <a:lstStyle/>
          <a:p>
            <a:r>
              <a:rPr lang="ru-RU" dirty="0" smtClean="0"/>
              <a:t>	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зёрна наших дней святитесь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Позолотою резной!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Говорим мы: «Берегите,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Берегите Хлеб родной…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Не мечтали мы о чуде.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К нам с полей живая речь: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«Берегите хлеб, вы – люди!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Научитесь хлеб беречь».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Н Тихонов.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работе использованы материалы Г. Елизаветина «Всему голова».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t0.gstatic.com/images?q=tbn:ANd9GcTql2bmdsC8E0KEIOjHBXy4hFqOr-aSRD2kmwQE3LA8LJVbd3hK"/>
          <p:cNvPicPr/>
          <p:nvPr/>
        </p:nvPicPr>
        <p:blipFill>
          <a:blip r:embed="rId3" cstate="screen"/>
          <a:srcRect l="12500"/>
          <a:stretch>
            <a:fillRect/>
          </a:stretch>
        </p:blipFill>
        <p:spPr bwMode="auto">
          <a:xfrm>
            <a:off x="6876256" y="1412776"/>
            <a:ext cx="1512169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24360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Разрежь булку – видишь в мякише хлеба множество пузырьков? Их сделали особые грибки – дрожжи. если только дрожжи положить в тесто грибки сразу возьмутся за работу: крахмал превратят в сахар, сахар в газ. Газ-то и раздувает в хлебе пузырьки. Тесто делается пышным.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povarenok.ru/images/recipes/step/30/3024/30248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772816"/>
            <a:ext cx="455438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mnogograni.ru/images/stories/drozhzhi.jpg"/>
          <p:cNvPicPr>
            <a:picLocks noGrp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3717032"/>
            <a:ext cx="3384376" cy="256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t0.gstatic.com/images?q=tbn:ANd9GcQYtr_Z_BVjPMwrpE8v0G3KUN6zHBMwgChMYwrnpr_95ZMt4lVS"/>
          <p:cNvPicPr>
            <a:picLocks noGrp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72200" y="1772816"/>
            <a:ext cx="22322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4" name="Рисунок 3" descr="http://www.rulez-t.info/images/2009/02/10/baton_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3140968"/>
            <a:ext cx="5238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716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Тяжёл труд в старой пекарне… А теперь надо нажать кнопку и в сосуд посыплется мука. Польётся вода, молоко, дрожжи. Сахар и соль – всё, что нужно для теста. Тесто месят механические руки машины. Машина стоит, 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дёжи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– огромные сосуды с тестом поочерёдно к ней подъезжают.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6" descr="http://maxplatonov.ru/lj/2010/12-december/07-1/foto%20560.jpg"/>
          <p:cNvPicPr>
            <a:picLocks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1916832"/>
            <a:ext cx="3744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Когда тесто «Созревает»,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дёжа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опрокидывается и вываливает тесто в воронку на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тестоделитель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Делительная машина делит тесто на равные куски, если нужно – укладывает тесто в коробочки.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prokazan.ru/userfiles/old/newsinnerpic/hz2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3501008"/>
            <a:ext cx="4896544" cy="30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5" descr="http://vse-dlia-semyi.ru/wp-content/uploads/2013/02/IMG_3070.jpg"/>
          <p:cNvPicPr>
            <a:picLocks noGrp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484784"/>
            <a:ext cx="4191000" cy="279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ubdaily.ru/wp-content/uploads/2012/03/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1988840"/>
            <a:ext cx="3186237" cy="21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3" name="Рисунок 2" descr="http://assets3.the-village.ru/assets/article_image-image/01/75/1240831/article_image-image-article.d1a3aac9-864e-439d-b07e-220674c0e99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844824"/>
            <a:ext cx="5112568" cy="309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selenie.ucoz.ru/arkaim_pech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789040"/>
            <a:ext cx="4275559" cy="266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36815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 теперь –в печь. Не простое это дело. Много времени понадобилось человеку. Прежде. Чем он научился хорошо печь хлеб. Камень с одной стороны. Камень с другой, а третий сверху – вот и вся печь первобытного человека. Потом появились и такие  печи. Похожие есть и сейчас.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3" name="Рисунок 2" descr="http://rial-hleb.ru/wp-content/uploads/2012/04/russkay-pech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412776"/>
            <a:ext cx="5868417" cy="423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kirpichiki.pro/assets/images/hlebholmy/140-hlebholmy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3861048"/>
            <a:ext cx="3402260" cy="251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Те, кто был в деревне. Наверное, знает нашу русскую печь. Отличный хлеб в ней получается.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4" name="Рисунок 3" descr="http://www.telemiks.tv/photo/image/13950/master/%D1%85%D0%BB%D0%B5%D0%B1%20%D0%BD%D0%B0%20%D0%B7%D0%B0%D0%B2%D0%BE%D0%B4%D0%B5.jpg?132928585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548680"/>
            <a:ext cx="4320480" cy="331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3.gstatic.com/images?q=tbn:ANd9GcTc495SX9NaKWBN08aeHcJIMvbQOof7Mqr6KCAiVQ7s3IrGMp9PGw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443711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.yarvu.ru/09.10.03_Khlebokombinat_Kolomenskiy/Khlebokombinat_1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936" y="3140968"/>
            <a:ext cx="4626396" cy="327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220072" y="476672"/>
            <a:ext cx="3768480" cy="2376264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 современной печи нет дыма и огня. Медленно движется стальная лента между трубками с горячим паром. Сделает круг и хлеб испечётся.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4" name="Рисунок 3" descr="http://photopolygon.com/photo/fit/3754/12419/70396.jpg.700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573016"/>
            <a:ext cx="4626396" cy="283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ics.livejournal.com/turoprom/pic/0002sqgx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48680"/>
            <a:ext cx="4266357" cy="309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148064" y="980728"/>
            <a:ext cx="3672408" cy="216024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 печной ленты горячие, румяные батоны сбрасываются на стол. Теперь остаётся погрузить хлеб в машины и развезти по городу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4365104"/>
            <a:ext cx="3182888" cy="1512168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РАБОЧИХ НА ЗАВОДЕ МАЛО И ТРУД У НИХ КУДА ЛЕГЧЕ, ЧЕМ У ПЕКАРЕЙ СТАРЫХ ВРЕМЁН.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Downloads\MP9004221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36214" cy="6858000"/>
          </a:xfrm>
          <a:prstGeom prst="rect">
            <a:avLst/>
          </a:prstGeom>
          <a:noFill/>
        </p:spPr>
      </p:pic>
      <p:pic>
        <p:nvPicPr>
          <p:cNvPr id="3" name="Рисунок 2" descr="http://vykza.ru/uploads/posts/2012-11/1353484166_untitled-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980728"/>
            <a:ext cx="5940425" cy="397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almethleb.ru/images/pic2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429000"/>
            <a:ext cx="3888432" cy="281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328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Разрежь булку – видишь в мякише хлеба множество пузырьков? Их сделали особые грибки – дрожжи. если только дрожжи положить в тесто грибки сразу возьмутся за работу: крахмал превратят в сахар, сахар в газ. Газ-то и раздувает в хлебе пузырьки. Тесто делается пышным.</vt:lpstr>
      <vt:lpstr>Тяжёл труд в старой пекарне… А теперь надо нажать кнопку и в сосуд посыплется мука. Польётся вода, молоко, дрожжи. Сахар и соль – всё, что нужно для теста. Тесто месят механические руки машины. Машина стоит, а дёжи – огромные сосуды с тестом поочерёдно к ней подъезжают.</vt:lpstr>
      <vt:lpstr>Когда тесто «Созревает», дёжа опрокидывается и вываливает тесто в воронку на тестоделитель. Делительная машина делит тесто на равные куски, если нужно – укладывает тесто в коробочки.</vt:lpstr>
      <vt:lpstr>А теперь –в печь. Не простое это дело. Много времени понадобилось человеку. Прежде. Чем он научился хорошо печь хлеб. Камень с одной стороны. Камень с другой, а третий сверху – вот и вся печь первобытного человека. Потом появились и такие  печи. Похожие есть и сейчас.</vt:lpstr>
      <vt:lpstr>Те, кто был в деревне. Наверное, знает нашу русскую печь. Отличный хлеб в ней получается.</vt:lpstr>
      <vt:lpstr>У современной печи нет дыма и огня. Медленно движется стальная лента между трубками с горячим паром. Сделает круг и хлеб испечётся.</vt:lpstr>
      <vt:lpstr>С печной ленты горячие, румяные батоны сбрасываются на стол. Теперь остаётся погрузить хлеб в машины и развезти по городу</vt:lpstr>
      <vt:lpstr>Презентация PowerPoint</vt:lpstr>
      <vt:lpstr>Вот как много понадобилось человеческой выдумки, чтобы ты смог съесть кусочек вкусного хлеба.</vt:lpstr>
      <vt:lpstr>А так в некоторых городах люди славят хлеб, угощают им всех гостей города.</vt:lpstr>
      <vt:lpstr> Вам и расскажут, и в книгах прочтёте:  Хлеб наш насущный всегда был в почёте.  Низкий поклон мастерам урожаев,  Тем, кто зерно в закромах умножает,  И хлебопекам-умельцам искусным,  Всем, кто нас радует хлебушком вкусным.                                                                                                    С. Мельников </vt:lpstr>
      <vt:lpstr> зёрна наших дней святитесь            Позолотою резной!  Говорим мы: «Берегите,  Берегите Хлеб родной…  Не мечтали мы о чуде.  К нам с полей живая речь:  «Берегите хлеб, вы – люди!  Научитесь хлеб беречь».        Н Тихонов.                СПАСИБО ЗА ВНИМАНИЕ!   В работе использованы материалы Г. Елизаветина «Всему голова».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63</cp:revision>
  <dcterms:modified xsi:type="dcterms:W3CDTF">2019-10-17T19:45:46Z</dcterms:modified>
</cp:coreProperties>
</file>