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0" r:id="rId3"/>
    <p:sldId id="281" r:id="rId4"/>
    <p:sldId id="271" r:id="rId5"/>
    <p:sldId id="272" r:id="rId6"/>
    <p:sldId id="273" r:id="rId7"/>
    <p:sldId id="274" r:id="rId8"/>
    <p:sldId id="275" r:id="rId9"/>
    <p:sldId id="276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AEDD7-3126-4284-87DA-E01CCB3772F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43A0D-78F8-4FBB-AE52-3873EED79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4800"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786" y="785794"/>
            <a:ext cx="75037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Знатоки правил 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пожарной безопасности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Picture 12" descr="http://gov.cap.ru/UserFiles/news/201607/01/Original/18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214554"/>
            <a:ext cx="6037561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4305"/>
          <a:stretch>
            <a:fillRect/>
          </a:stretch>
        </p:blipFill>
        <p:spPr bwMode="auto">
          <a:xfrm>
            <a:off x="1270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57290" y="2500306"/>
            <a:ext cx="5429288" cy="255454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огонь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сердцах пылает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пожаров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бывает!!!</a:t>
            </a:r>
          </a:p>
        </p:txBody>
      </p:sp>
      <p:pic>
        <p:nvPicPr>
          <p:cNvPr id="46083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571876"/>
            <a:ext cx="24511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6" name="Picture 10" descr="https://im0-tub-ru.yandex.net/i?id=ca2af421c30a10a03f2f5c6243cd5b73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714884"/>
            <a:ext cx="1656184" cy="1892224"/>
          </a:xfrm>
          <a:prstGeom prst="rect">
            <a:avLst/>
          </a:prstGeom>
          <a:noFill/>
        </p:spPr>
      </p:pic>
      <p:pic>
        <p:nvPicPr>
          <p:cNvPr id="7" name="Picture 8" descr="https://im0-tub-ru.yandex.net/i?id=8a1a6eedb258c5d25871d3c5ddedc791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BFC"/>
              </a:clrFrom>
              <a:clrTo>
                <a:srgbClr val="FF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78043">
            <a:off x="517640" y="499528"/>
            <a:ext cx="1656184" cy="17568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5984" y="642918"/>
            <a:ext cx="49292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270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Правила пожарной безопасности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на улице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2530" name="дом" descr="D:\детский сад\документация\конкурс пожарная безопасность\картинки\1001246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2500330" cy="29645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2531" name="балончик" descr="D:\детский сад\документация\конкурс пожарная безопасность\картинки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500174"/>
            <a:ext cx="3300416" cy="24135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2538" name="трава" descr="https://ds03.infourok.ru/uploads/ex/0477/00013cf6-72d5678b/hello_html_m1b15ff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4286256"/>
            <a:ext cx="1737557" cy="23574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2532" name="в десу" descr="D:\детский сад\документация\конкурс пожарная безопасность\картинки\i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286256"/>
            <a:ext cx="3379816" cy="23998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9" name="костёр" descr="http://nhero.ru/wp-content/uploads/2015/10/1372425169_les_3-600x389.jpg"/>
          <p:cNvPicPr>
            <a:picLocks noChangeAspect="1" noChangeArrowheads="1"/>
          </p:cNvPicPr>
          <p:nvPr/>
        </p:nvPicPr>
        <p:blipFill>
          <a:blip r:embed="rId7" cstate="print"/>
          <a:srcRect l="2564" r="5128"/>
          <a:stretch>
            <a:fillRect/>
          </a:stretch>
        </p:blipFill>
        <p:spPr bwMode="auto">
          <a:xfrm>
            <a:off x="3214678" y="2071678"/>
            <a:ext cx="2036226" cy="19288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" name="Picture 6" descr="IMG_6782"/>
          <p:cNvPicPr>
            <a:picLocks noChangeAspect="1" noChangeArrowheads="1"/>
          </p:cNvPicPr>
          <p:nvPr/>
        </p:nvPicPr>
        <p:blipFill>
          <a:blip r:embed="rId8" cstate="print"/>
          <a:srcRect t="19644"/>
          <a:stretch>
            <a:fillRect/>
          </a:stretch>
        </p:blipFill>
        <p:spPr bwMode="auto">
          <a:xfrm>
            <a:off x="428596" y="4286256"/>
            <a:ext cx="2571768" cy="2382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Правила пожарной безопасности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дома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1509" name="НЕ ИГРАЙ СО СПИЧКАМИ" descr="D:\детский сад\документация\конкурс пожарная безопасность\картинки\spichki-kartinki-dlya-detey-104471.jpg"/>
          <p:cNvPicPr>
            <a:picLocks noChangeAspect="1" noChangeArrowheads="1"/>
          </p:cNvPicPr>
          <p:nvPr/>
        </p:nvPicPr>
        <p:blipFill>
          <a:blip r:embed="rId3" cstate="print"/>
          <a:srcRect l="5270" t="14663" r="22046" b="12021"/>
          <a:stretch>
            <a:fillRect/>
          </a:stretch>
        </p:blipFill>
        <p:spPr bwMode="auto">
          <a:xfrm>
            <a:off x="357158" y="1214422"/>
            <a:ext cx="3429024" cy="2486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1507" name="ЁЛКА" descr="D:\детский сад\документация\конкурс пожарная безопасность\картинки\2034b_2.jpg"/>
          <p:cNvPicPr>
            <a:picLocks noChangeAspect="1" noChangeArrowheads="1"/>
          </p:cNvPicPr>
          <p:nvPr/>
        </p:nvPicPr>
        <p:blipFill>
          <a:blip r:embed="rId4" cstate="print"/>
          <a:srcRect l="3743" r="6424" b="10677"/>
          <a:stretch>
            <a:fillRect/>
          </a:stretch>
        </p:blipFill>
        <p:spPr bwMode="auto">
          <a:xfrm>
            <a:off x="5429256" y="1214422"/>
            <a:ext cx="3428992" cy="2500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1506" name="УТЮГ" descr="D:\детский сад\документация\конкурс пожарная безопасность\картинки\0007-010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071942"/>
            <a:ext cx="3357586" cy="2464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1510" name="БЕЛЬЁ" descr="D:\детский сад\документация\конкурс пожарная безопасность\картинки\i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143380"/>
            <a:ext cx="3376594" cy="2483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1511" name="ПЕЧКА" descr="D:\детский сад\документация\конкурс пожарная безопасность\картинки\i (6).jpg"/>
          <p:cNvPicPr>
            <a:picLocks noChangeAspect="1" noChangeArrowheads="1"/>
          </p:cNvPicPr>
          <p:nvPr/>
        </p:nvPicPr>
        <p:blipFill>
          <a:blip r:embed="rId7" cstate="print"/>
          <a:srcRect l="16604" t="3690" r="3143"/>
          <a:stretch>
            <a:fillRect/>
          </a:stretch>
        </p:blipFill>
        <p:spPr bwMode="auto">
          <a:xfrm>
            <a:off x="3500430" y="2643182"/>
            <a:ext cx="2071702" cy="18646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r="1636" b="7430"/>
          <a:stretch>
            <a:fillRect/>
          </a:stretch>
        </p:blipFill>
        <p:spPr bwMode="auto">
          <a:xfrm flipV="1">
            <a:off x="0" y="9525"/>
            <a:ext cx="91313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r="1636" b="7430"/>
          <a:stretch>
            <a:fillRect/>
          </a:stretch>
        </p:blipFill>
        <p:spPr bwMode="auto">
          <a:xfrm>
            <a:off x="12700" y="9525"/>
            <a:ext cx="91313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571472" y="1000108"/>
            <a:ext cx="87085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у вас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большое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возгорание…</a:t>
            </a:r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92113" y="2133600"/>
            <a:ext cx="4775200" cy="460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спрятаться под кровать.</a:t>
            </a:r>
          </a:p>
        </p:txBody>
      </p:sp>
      <p:sp>
        <p:nvSpPr>
          <p:cNvPr id="6" name="TextBox 5">
            <a:hlinkClick r:id="" action="ppaction://noaction"/>
          </p:cNvPr>
          <p:cNvSpPr txBox="1"/>
          <p:nvPr/>
        </p:nvSpPr>
        <p:spPr>
          <a:xfrm>
            <a:off x="404812" y="2940050"/>
            <a:ext cx="4738691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потушить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подручными средствами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(водой, мокрым покрывалом).</a:t>
            </a:r>
          </a:p>
        </p:txBody>
      </p:sp>
      <p:sp>
        <p:nvSpPr>
          <p:cNvPr id="8" name="TextBox 7">
            <a:hlinkClick r:id="" action="ppaction://noaction"/>
          </p:cNvPr>
          <p:cNvSpPr txBox="1"/>
          <p:nvPr/>
        </p:nvSpPr>
        <p:spPr>
          <a:xfrm>
            <a:off x="357158" y="4643446"/>
            <a:ext cx="4786346" cy="4619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Надо убегать из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 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гше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000240"/>
            <a:ext cx="3097212" cy="37401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Улыбающееся лицо 9"/>
          <p:cNvSpPr/>
          <p:nvPr/>
        </p:nvSpPr>
        <p:spPr>
          <a:xfrm>
            <a:off x="7858148" y="2000240"/>
            <a:ext cx="928694" cy="8572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7430"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Box 1"/>
          <p:cNvSpPr txBox="1">
            <a:spLocks noChangeArrowheads="1"/>
          </p:cNvSpPr>
          <p:nvPr/>
        </p:nvSpPr>
        <p:spPr bwMode="auto">
          <a:xfrm>
            <a:off x="714348" y="571480"/>
            <a:ext cx="7945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в помещении много дыма…</a:t>
            </a:r>
          </a:p>
        </p:txBody>
      </p:sp>
      <p:pic>
        <p:nvPicPr>
          <p:cNvPr id="5" name="Picture 5" descr="егн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916113"/>
            <a:ext cx="2935288" cy="37576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8150" y="2492375"/>
            <a:ext cx="4848230" cy="4619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Необходимо  быстро убегать.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8151" y="3689350"/>
            <a:ext cx="4848229" cy="892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Необходимо  двигаться ползком</a:t>
            </a:r>
          </a:p>
        </p:txBody>
      </p:sp>
      <p:sp>
        <p:nvSpPr>
          <p:cNvPr id="9" name="Улыбающееся лицо 8"/>
          <p:cNvSpPr/>
          <p:nvPr/>
        </p:nvSpPr>
        <p:spPr>
          <a:xfrm>
            <a:off x="5357818" y="1928802"/>
            <a:ext cx="928694" cy="8572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5347"/>
          <a:stretch>
            <a:fillRect/>
          </a:stretch>
        </p:blipFill>
        <p:spPr bwMode="auto">
          <a:xfrm>
            <a:off x="1270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лоьб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8925" y="1844675"/>
            <a:ext cx="3008313" cy="38496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214282" y="428604"/>
            <a:ext cx="8715436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невозможно потушить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возгорание…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750" y="2708275"/>
            <a:ext cx="4532316" cy="4619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Надо покинуть помещение.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472" y="4000504"/>
            <a:ext cx="4532316" cy="831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спрятаться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другую комнату.</a:t>
            </a:r>
          </a:p>
        </p:txBody>
      </p:sp>
      <p:sp>
        <p:nvSpPr>
          <p:cNvPr id="12" name="Улыбающееся лицо 11"/>
          <p:cNvSpPr/>
          <p:nvPr/>
        </p:nvSpPr>
        <p:spPr>
          <a:xfrm>
            <a:off x="5357818" y="2000240"/>
            <a:ext cx="928694" cy="8572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5347"/>
          <a:stretch>
            <a:fillRect/>
          </a:stretch>
        </p:blipFill>
        <p:spPr bwMode="auto">
          <a:xfrm>
            <a:off x="1270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1571604" y="571480"/>
            <a:ext cx="6219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загорелась одежда…</a:t>
            </a:r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73063" y="2420938"/>
            <a:ext cx="4262437" cy="830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Бегать в горящей одежде,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чтобы  загасить пламя.</a:t>
            </a:r>
          </a:p>
        </p:txBody>
      </p:sp>
      <p:sp>
        <p:nvSpPr>
          <p:cNvPr id="6" name="Прямоугольник 5">
            <a:hlinkClick r:id="" action="ppaction://noaction"/>
          </p:cNvPr>
          <p:cNvSpPr/>
          <p:nvPr/>
        </p:nvSpPr>
        <p:spPr>
          <a:xfrm>
            <a:off x="396875" y="3933825"/>
            <a:ext cx="431800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Падать на пол 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кататься, чтобы сбить пламя.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еп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989138"/>
            <a:ext cx="3598862" cy="36718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9" name="Улыбающееся лицо 8"/>
          <p:cNvSpPr/>
          <p:nvPr/>
        </p:nvSpPr>
        <p:spPr>
          <a:xfrm>
            <a:off x="7643834" y="2214554"/>
            <a:ext cx="928694" cy="8572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5347"/>
          <a:stretch>
            <a:fillRect/>
          </a:stretch>
        </p:blipFill>
        <p:spPr bwMode="auto">
          <a:xfrm>
            <a:off x="1270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1"/>
          <p:cNvSpPr txBox="1">
            <a:spLocks noChangeArrowheads="1"/>
          </p:cNvSpPr>
          <p:nvPr/>
        </p:nvSpPr>
        <p:spPr bwMode="auto">
          <a:xfrm>
            <a:off x="714348" y="571480"/>
            <a:ext cx="8234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Пожарных вызвать по телефону…</a:t>
            </a:r>
          </a:p>
        </p:txBody>
      </p:sp>
      <p:pic>
        <p:nvPicPr>
          <p:cNvPr id="5" name="Picture 5" descr="пав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3441700" cy="37115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1857364"/>
            <a:ext cx="1500187" cy="92392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103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2643182"/>
            <a:ext cx="1428750" cy="92392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102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4357694"/>
            <a:ext cx="1571625" cy="923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101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4786322"/>
            <a:ext cx="71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b="5347"/>
          <a:stretch>
            <a:fillRect/>
          </a:stretch>
        </p:blipFill>
        <p:spPr bwMode="auto">
          <a:xfrm>
            <a:off x="12700" y="9525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пав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857364"/>
            <a:ext cx="3535363" cy="393541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4036" name="TextBox 1"/>
          <p:cNvSpPr txBox="1">
            <a:spLocks noChangeArrowheads="1"/>
          </p:cNvSpPr>
          <p:nvPr/>
        </p:nvSpPr>
        <p:spPr bwMode="auto">
          <a:xfrm>
            <a:off x="500034" y="714356"/>
            <a:ext cx="8451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Пожарным необходимо сообщить…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8325" y="2420938"/>
            <a:ext cx="4537075" cy="892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Фамилию,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имя, адрес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возраст,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ваш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рост, цвет глаз.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325" y="4117975"/>
            <a:ext cx="4575179" cy="892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Фамилию, имя,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адрес места  возгорания.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лыбающееся лицо 8"/>
          <p:cNvSpPr/>
          <p:nvPr/>
        </p:nvSpPr>
        <p:spPr>
          <a:xfrm>
            <a:off x="5286380" y="2071678"/>
            <a:ext cx="928694" cy="857256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163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Правила пожарной безопасности на улице</vt:lpstr>
      <vt:lpstr>Правила пожарной безопасности дома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2014-09-14T09:10:00Z</dcterms:created>
  <dcterms:modified xsi:type="dcterms:W3CDTF">2019-10-16T14:39:21Z</dcterms:modified>
</cp:coreProperties>
</file>