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3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1319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690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943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104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869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0735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793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9676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7284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973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7111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712A0-E4DF-4DAA-9E6D-B0FC94EF222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75019-F719-4F4F-AE51-CF07DA8B5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1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219200"/>
            <a:ext cx="8161020" cy="5440680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6339840" y="274320"/>
            <a:ext cx="4983480" cy="2834640"/>
          </a:xfrm>
          <a:prstGeom prst="wedgeEllipseCallout">
            <a:avLst>
              <a:gd name="adj1" fmla="val -68064"/>
              <a:gd name="adj2" fmla="val 3366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12280" y="371237"/>
            <a:ext cx="4038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Здравствуйте ребята! Я- инопланетянин. Очень хочу познакомиться с вами, узнать , что вы знаете и умеете. Для этого я приготовил для вас разные задания, если справитесь с ними, то в  конце пути вас будет ожидать сюрприз. А помогут вам мои друзья, они уже у вас в группе.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470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19674" y="0"/>
            <a:ext cx="9952652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081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5851" y="198460"/>
            <a:ext cx="10371163" cy="648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458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roxvost.info/animals/europe/images/gray_wolf/gray_wolf_01_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41696" y="22066"/>
            <a:ext cx="10276764" cy="6835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312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nimalstrade.ru/static/img/0000/0000/3305/3305590.dpr0bvw3vs.jpg?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93074" y="723332"/>
            <a:ext cx="7915701" cy="59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531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ll-about-russia.ru/nature/animal/brown_bear/brown_bea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56597" y="457445"/>
            <a:ext cx="7918678" cy="593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761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28801" y="112594"/>
            <a:ext cx="8993874" cy="674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781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ru9.anyfad.com/items/t1@65e64ac9-0b3d-4a3f-ace5-e12bcb4ed1ac/Belkigryzun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61150" y="126609"/>
            <a:ext cx="7277687" cy="5458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243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7922" y="3105835"/>
            <a:ext cx="10754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Игра «четвертый лишний» источник: </a:t>
            </a:r>
          </a:p>
          <a:p>
            <a:pPr algn="ctr"/>
            <a:r>
              <a:rPr lang="en-US" sz="2400" dirty="0" smtClean="0"/>
              <a:t>http</a:t>
            </a:r>
            <a:r>
              <a:rPr lang="en-US" sz="2400" dirty="0"/>
              <a:t>://skyclipart.ru/detsad/raznoe_dou/44901-igra-chetvertyy-lishniy.html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76097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638821" y="3748778"/>
            <a:ext cx="2289323" cy="31092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699163" y="3748780"/>
            <a:ext cx="2238233" cy="31092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93058" y="3779281"/>
            <a:ext cx="2265528" cy="30787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470073" y="3787253"/>
            <a:ext cx="2535774" cy="307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206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64525" y="0"/>
            <a:ext cx="98190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687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6469" y="0"/>
            <a:ext cx="98190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713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97429" y="0"/>
            <a:ext cx="97971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1978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51497" y="1"/>
            <a:ext cx="96890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510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19201" y="0"/>
            <a:ext cx="9767247" cy="686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016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86469" y="0"/>
            <a:ext cx="98190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513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3297" y="0"/>
            <a:ext cx="98854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150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66</Words>
  <Application>Microsoft Office PowerPoint</Application>
  <PresentationFormat>Произвольный</PresentationFormat>
  <Paragraphs>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1</cp:lastModifiedBy>
  <cp:revision>16</cp:revision>
  <dcterms:created xsi:type="dcterms:W3CDTF">2016-04-23T18:45:45Z</dcterms:created>
  <dcterms:modified xsi:type="dcterms:W3CDTF">2019-09-03T10:09:19Z</dcterms:modified>
</cp:coreProperties>
</file>