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0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42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268760"/>
            <a:ext cx="4320480" cy="43204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2343" y="38695"/>
            <a:ext cx="87454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МАДОУ Детский сад общеразвивающего вида № 35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нмр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рт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17032"/>
            <a:ext cx="3528392" cy="30483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30200"/>
            <a:ext cx="4894799" cy="367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7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85"/>
            <a:ext cx="3647158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65378"/>
            <a:ext cx="4120148" cy="30916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24857"/>
            <a:ext cx="3907614" cy="29321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670" y="98869"/>
            <a:ext cx="5290483" cy="309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4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5112568" cy="379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19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228" y="819150"/>
            <a:ext cx="3467645" cy="567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10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3343" y="2132856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323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424040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</dc:creator>
  <cp:lastModifiedBy>den</cp:lastModifiedBy>
  <cp:revision>3</cp:revision>
  <dcterms:created xsi:type="dcterms:W3CDTF">2019-04-25T19:40:48Z</dcterms:created>
  <dcterms:modified xsi:type="dcterms:W3CDTF">2019-04-25T20:08:36Z</dcterms:modified>
</cp:coreProperties>
</file>