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27922-04F5-419F-AE57-27C66B43B74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8B7AC-B498-4CEE-A380-2813E7DD1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609FC-094A-4606-B63E-FBFB79A68F2B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295AA-E66F-4478-8AB6-54EEB669B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55E18-C470-4A9F-B20D-F58F8C1E44A5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9A941-3FB7-462D-A543-B0E21AF67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7CBA2-7FD3-42E3-AADA-1F4070328E5B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4FA4E-02F4-4C94-AD71-E6BF883A2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E9EB-1083-4208-83C5-E4B2AEE3F1F4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1926-7AAB-4466-B080-872FAD687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59D11-B9D3-457A-9AE4-1BC9E4667D44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10F33-6FB3-4429-9DD3-181645FB1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D8D95-6938-46F4-B645-AF387713BA5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A8CDC-4517-460D-B918-7E999474F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5D4-D81E-47E8-B5FF-6FD37182BE37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2FD8-0907-400F-95EC-1717FC3CC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55298-A3D3-4EC5-91C9-7C1E5918D128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72DE9-7D93-4DC6-BF6C-0A7BD48A1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B89E-94C0-4F74-BFBE-32CD8CB3652C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394B6-DEBB-42A9-A023-F782A48CF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1A91C-155B-4F3C-B380-52A60ECC2209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13646-B9CB-4999-984C-D6B3DCF7F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A623B5-1773-4230-8EF3-3EB9FE86B3C6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4B8684-4FB9-443F-8DEF-E40220E92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403350" y="1268413"/>
            <a:ext cx="64817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Times New Roman" pitchFamily="18" charset="0"/>
              </a:rPr>
              <a:t>МБДОУ «Детский сад №25 «Ромашка»г.Нефтеюганска</a:t>
            </a:r>
          </a:p>
          <a:p>
            <a:pPr algn="ctr"/>
            <a:endParaRPr lang="ru-RU" sz="3600">
              <a:latin typeface="Times New Roman" pitchFamily="18" charset="0"/>
            </a:endParaRPr>
          </a:p>
          <a:p>
            <a:pPr algn="ctr"/>
            <a:r>
              <a:rPr lang="ru-RU" sz="3600">
                <a:latin typeface="Times New Roman" pitchFamily="18" charset="0"/>
              </a:rPr>
              <a:t>Мастер-класс для родителей</a:t>
            </a:r>
          </a:p>
          <a:p>
            <a:pPr algn="ctr"/>
            <a:endParaRPr lang="ru-RU" sz="3600">
              <a:latin typeface="Times New Roman" pitchFamily="18" charset="0"/>
            </a:endParaRPr>
          </a:p>
          <a:p>
            <a:pPr algn="ctr"/>
            <a:r>
              <a:rPr lang="ru-RU" sz="3600">
                <a:latin typeface="Times New Roman" pitchFamily="18" charset="0"/>
              </a:rPr>
              <a:t> «Создание </a:t>
            </a:r>
          </a:p>
          <a:p>
            <a:pPr algn="ctr"/>
            <a:r>
              <a:rPr lang="ru-RU" sz="3600">
                <a:latin typeface="Times New Roman" pitchFamily="18" charset="0"/>
              </a:rPr>
              <a:t>семейных проектов»</a:t>
            </a:r>
          </a:p>
          <a:p>
            <a:pPr algn="r"/>
            <a:endParaRPr lang="ru-RU" sz="1400">
              <a:latin typeface="Times New Roman" pitchFamily="18" charset="0"/>
            </a:endParaRPr>
          </a:p>
          <a:p>
            <a:pPr algn="r"/>
            <a:r>
              <a:rPr lang="ru-RU" sz="1400">
                <a:latin typeface="Times New Roman" pitchFamily="18" charset="0"/>
              </a:rPr>
              <a:t>Организатор: Г.Ф.Злобина, воспитатель</a:t>
            </a:r>
          </a:p>
          <a:p>
            <a:pPr algn="ctr"/>
            <a:endParaRPr lang="ru-RU" sz="1400">
              <a:latin typeface="Times New Roman" pitchFamily="18" charset="0"/>
            </a:endParaRPr>
          </a:p>
          <a:p>
            <a:pPr algn="ctr"/>
            <a:endParaRPr lang="ru-RU" sz="1400">
              <a:latin typeface="Times New Roman" pitchFamily="18" charset="0"/>
            </a:endParaRPr>
          </a:p>
          <a:p>
            <a:pPr algn="ctr"/>
            <a:r>
              <a:rPr lang="ru-RU" sz="1400">
                <a:latin typeface="Times New Roman" pitchFamily="18" charset="0"/>
              </a:rPr>
              <a:t>2016г.</a:t>
            </a:r>
            <a:r>
              <a:rPr lang="ru-RU" sz="3600">
                <a:latin typeface="Times New Roman" pitchFamily="18" charset="0"/>
              </a:rPr>
              <a:t> </a:t>
            </a:r>
          </a:p>
          <a:p>
            <a:pPr algn="ctr"/>
            <a:endParaRPr lang="ru-RU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971550" y="1268413"/>
            <a:ext cx="7345363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Темы для семейных проектов:</a:t>
            </a:r>
          </a:p>
          <a:p>
            <a:pPr algn="ctr"/>
            <a:endParaRPr lang="ru-RU" sz="2000" b="1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Я  и моя семья</a:t>
            </a:r>
          </a:p>
          <a:p>
            <a:pPr algn="ctr">
              <a:buFont typeface="Arial" charset="0"/>
              <a:buChar char="•"/>
            </a:pPr>
            <a:endParaRPr lang="ru-RU" sz="2000"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 История моей семьи</a:t>
            </a:r>
          </a:p>
          <a:p>
            <a:pPr algn="ctr">
              <a:buFont typeface="Arial" charset="0"/>
              <a:buChar char="•"/>
            </a:pPr>
            <a:endParaRPr lang="ru-RU" sz="2000"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 Наша семейная реликвия</a:t>
            </a:r>
          </a:p>
          <a:p>
            <a:pPr algn="ctr">
              <a:buFont typeface="Arial" charset="0"/>
              <a:buChar char="•"/>
            </a:pPr>
            <a:endParaRPr lang="ru-RU" sz="2000"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 Увлечения моей семьи</a:t>
            </a:r>
          </a:p>
          <a:p>
            <a:pPr algn="ctr">
              <a:buFont typeface="Arial" charset="0"/>
              <a:buChar char="•"/>
            </a:pPr>
            <a:endParaRPr lang="ru-RU" sz="2000"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 Выходной день</a:t>
            </a:r>
            <a:r>
              <a:rPr lang="ru-RU" sz="2000"/>
              <a:t> </a:t>
            </a:r>
            <a:r>
              <a:rPr lang="ru-RU" sz="2000">
                <a:latin typeface="Calibri" pitchFamily="34" charset="0"/>
              </a:rPr>
              <a:t>всей семьёй</a:t>
            </a:r>
          </a:p>
          <a:p>
            <a:pPr algn="ctr">
              <a:buFont typeface="Arial" charset="0"/>
              <a:buChar char="•"/>
            </a:pPr>
            <a:endParaRPr lang="ru-RU" sz="2000">
              <a:latin typeface="Calibri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000">
                <a:latin typeface="Calibri" pitchFamily="34" charset="0"/>
              </a:rPr>
              <a:t> История моей фамилии и др.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9"/>
          <p:cNvSpPr txBox="1">
            <a:spLocks noChangeArrowheads="1"/>
          </p:cNvSpPr>
          <p:nvPr/>
        </p:nvSpPr>
        <p:spPr bwMode="auto">
          <a:xfrm>
            <a:off x="684213" y="620713"/>
            <a:ext cx="79914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FF0000"/>
                </a:solidFill>
                <a:latin typeface="Calibri" pitchFamily="34" charset="0"/>
              </a:rPr>
              <a:t>Памятка для родителей по созданию семейных проектов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i="1">
                <a:latin typeface="Calibri" pitchFamily="34" charset="0"/>
              </a:rPr>
              <a:t> </a:t>
            </a: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Продумайте тематику проекта, его содержание: то о чём хотите рассказать (о членах семьи, увлечениях,  традициях семьи, интересном событии, истории появления семьи).</a:t>
            </a:r>
          </a:p>
          <a:p>
            <a:pPr>
              <a:buFont typeface="Arial" charset="0"/>
              <a:buChar char="•"/>
            </a:pPr>
            <a:endParaRPr lang="ru-RU" i="1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Продумайте,  в какой форме представить свой проект: в виде книги, презентации, картины и пр.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Продумайте участие каждого члена семьи в проекте (что делает папа, мама, ребенок).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Подберите необходимый материал: фото, материалы для творчества.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Приступайте к работе.</a:t>
            </a:r>
          </a:p>
          <a:p>
            <a:pPr>
              <a:buFont typeface="Arial" charset="0"/>
              <a:buChar char="•"/>
            </a:pPr>
            <a:endParaRPr lang="ru-RU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i="1">
                <a:latin typeface="Calibri" pitchFamily="34" charset="0"/>
              </a:rPr>
              <a:t>Оцените свою работу: получилось, что Вы задумывали; представьте проект родным и близким семьи.</a:t>
            </a:r>
            <a:endParaRPr lang="ru-RU">
              <a:latin typeface="Calibri" pitchFamily="34" charset="0"/>
            </a:endParaRPr>
          </a:p>
          <a:p>
            <a:r>
              <a:rPr lang="ru-RU" i="1">
                <a:latin typeface="Calibri" pitchFamily="34" charset="0"/>
              </a:rPr>
              <a:t> 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835150" y="333375"/>
            <a:ext cx="6265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Варианты создания семейных проектов</a:t>
            </a:r>
          </a:p>
        </p:txBody>
      </p:sp>
      <p:pic>
        <p:nvPicPr>
          <p:cNvPr id="16386" name="Picture 2" descr="F:\материалы для атестации 2019\фотографии семейных проектов\P119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43434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F:\материалы для атестации 2019\фотографии семейных проектов\P1190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375025"/>
            <a:ext cx="40163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2189163" y="404813"/>
            <a:ext cx="4791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Варианты создания семейных проектов</a:t>
            </a:r>
          </a:p>
          <a:p>
            <a:pPr algn="ctr"/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7410" name="Picture 2" descr="F:\материалы для атестации 2019\фотографии семейных проектов\P1190027.jpg"/>
          <p:cNvPicPr>
            <a:picLocks noChangeAspect="1" noChangeArrowheads="1"/>
          </p:cNvPicPr>
          <p:nvPr/>
        </p:nvPicPr>
        <p:blipFill>
          <a:blip r:embed="rId2"/>
          <a:srcRect b="12694"/>
          <a:stretch>
            <a:fillRect/>
          </a:stretch>
        </p:blipFill>
        <p:spPr bwMode="auto">
          <a:xfrm>
            <a:off x="179388" y="908050"/>
            <a:ext cx="26670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F:\материалы для атестации 2019\фотографии семейных проектов\P1190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068638"/>
            <a:ext cx="305593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F:\материалы для атестации 2019\фотографии семейных проектов\P1190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268413"/>
            <a:ext cx="2497138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126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норд</dc:creator>
  <cp:lastModifiedBy>User</cp:lastModifiedBy>
  <cp:revision>9</cp:revision>
  <dcterms:created xsi:type="dcterms:W3CDTF">2019-07-07T16:00:44Z</dcterms:created>
  <dcterms:modified xsi:type="dcterms:W3CDTF">2019-10-17T15:52:40Z</dcterms:modified>
</cp:coreProperties>
</file>