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Искусство первобытного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ученицы 10 класса МКОУ Новотроицкой СОШ Рулевой </a:t>
            </a:r>
            <a:r>
              <a:rPr lang="ru-RU" dirty="0" err="1" smtClean="0"/>
              <a:t>Милены</a:t>
            </a:r>
            <a:r>
              <a:rPr lang="ru-RU" dirty="0" smtClean="0"/>
              <a:t> Игоревны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Музыкальные инструменты из костей мамонта</a:t>
            </a:r>
            <a:endParaRPr lang="ru-RU" dirty="0"/>
          </a:p>
        </p:txBody>
      </p:sp>
      <p:pic>
        <p:nvPicPr>
          <p:cNvPr id="4" name="Содержимое 3" descr="mamont-music_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4157" y="1609725"/>
            <a:ext cx="4145086" cy="4846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Хижина из костей мамонта</a:t>
            </a:r>
            <a:endParaRPr lang="ru-RU" dirty="0"/>
          </a:p>
        </p:txBody>
      </p:sp>
      <p:pic>
        <p:nvPicPr>
          <p:cNvPr id="4" name="Содержимое 3" descr="Mammoth_House_(Replica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1604"/>
            <a:ext cx="7239000" cy="424288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Колдун. Палеолит</a:t>
            </a:r>
            <a:endParaRPr lang="ru-RU" dirty="0"/>
          </a:p>
        </p:txBody>
      </p:sp>
      <p:pic>
        <p:nvPicPr>
          <p:cNvPr id="4" name="Содержимое 3" descr="galnaskalnie-risunki-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7" y="1600200"/>
            <a:ext cx="4643470" cy="497207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7" y="428604"/>
            <a:ext cx="7500990" cy="569755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Рассмотрев, данные иллюстрации можно сделать вывод, что современное художественное искусство заметно изменилось. Постройки были простыми, наскальные рисунки в основном были на тему охоты, люди были не развиты, но для того времени это было не плохо, т.к это было лишь только начало…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Командная охота первобытных людей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0712" y="2509044"/>
            <a:ext cx="4371975" cy="304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«Венера </a:t>
            </a:r>
            <a:r>
              <a:rPr lang="ru-RU" dirty="0" err="1" smtClean="0"/>
              <a:t>Виллендорфская</a:t>
            </a:r>
            <a:r>
              <a:rPr lang="ru-RU" dirty="0" smtClean="0"/>
              <a:t>» Палеолит</a:t>
            </a:r>
            <a:endParaRPr lang="ru-RU" dirty="0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Оттиск человеческих рук</a:t>
            </a: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857364"/>
            <a:ext cx="7500990" cy="45720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Керамика </a:t>
            </a:r>
            <a:r>
              <a:rPr lang="ru-RU" dirty="0" err="1" smtClean="0"/>
              <a:t>афанасьевской</a:t>
            </a:r>
            <a:r>
              <a:rPr lang="ru-RU" dirty="0" smtClean="0"/>
              <a:t> культуры </a:t>
            </a:r>
            <a:endParaRPr lang="ru-RU" dirty="0"/>
          </a:p>
        </p:txBody>
      </p:sp>
      <p:pic>
        <p:nvPicPr>
          <p:cNvPr id="4" name="Содержимое 3" descr="Афанасьевская культу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3930" y="1609725"/>
            <a:ext cx="6525539" cy="48466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Бизон. Палеолит</a:t>
            </a:r>
            <a:endParaRPr lang="ru-RU" dirty="0"/>
          </a:p>
        </p:txBody>
      </p:sp>
      <p:pic>
        <p:nvPicPr>
          <p:cNvPr id="4" name="Содержимое 3" descr="Рисунок_первобытный_Михайл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711" y="1609725"/>
            <a:ext cx="7197977" cy="48466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Дольмен.Неолит</a:t>
            </a:r>
            <a:endParaRPr lang="ru-RU" dirty="0"/>
          </a:p>
        </p:txBody>
      </p:sp>
      <p:pic>
        <p:nvPicPr>
          <p:cNvPr id="4" name="Содержимое 3" descr="zduldkis321077.jpg.[pr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43050"/>
            <a:ext cx="6072230" cy="478634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Менгиры. Неолит</a:t>
            </a:r>
            <a:endParaRPr lang="ru-RU" dirty="0"/>
          </a:p>
        </p:txBody>
      </p:sp>
      <p:pic>
        <p:nvPicPr>
          <p:cNvPr id="4" name="Содержимое 3" descr="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Кремлех</a:t>
            </a:r>
            <a:r>
              <a:rPr lang="ru-RU" dirty="0" smtClean="0"/>
              <a:t> </a:t>
            </a:r>
            <a:r>
              <a:rPr lang="ru-RU" dirty="0" err="1" smtClean="0"/>
              <a:t>Строунхендж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stown_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69899"/>
            <a:ext cx="7239000" cy="472628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100</Words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Искусство первобытного человека</vt:lpstr>
      <vt:lpstr>Командная охота первобытных людей</vt:lpstr>
      <vt:lpstr>«Венера Виллендорфская» Палеолит</vt:lpstr>
      <vt:lpstr>Оттиск человеческих рук</vt:lpstr>
      <vt:lpstr>Керамика афанасьевской культуры </vt:lpstr>
      <vt:lpstr>Бизон. Палеолит</vt:lpstr>
      <vt:lpstr>Дольмен.Неолит</vt:lpstr>
      <vt:lpstr>Менгиры. Неолит</vt:lpstr>
      <vt:lpstr>Кремлех Строунхендж.</vt:lpstr>
      <vt:lpstr>Музыкальные инструменты из костей мамонта</vt:lpstr>
      <vt:lpstr>Хижина из костей мамонта</vt:lpstr>
      <vt:lpstr>Колдун. Палеолит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первобытного человека</dc:title>
  <dc:creator>учитель</dc:creator>
  <cp:lastModifiedBy>учитель</cp:lastModifiedBy>
  <cp:revision>3</cp:revision>
  <dcterms:created xsi:type="dcterms:W3CDTF">2019-10-07T06:36:40Z</dcterms:created>
  <dcterms:modified xsi:type="dcterms:W3CDTF">2019-10-17T15:12:46Z</dcterms:modified>
</cp:coreProperties>
</file>