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7" r:id="rId10"/>
    <p:sldId id="266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84" d="100"/>
          <a:sy n="84" d="100"/>
        </p:scale>
        <p:origin x="-7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65F19-47C6-47A6-99A7-28FD23D7A1E1}" type="doc">
      <dgm:prSet loTypeId="urn:microsoft.com/office/officeart/2008/layout/SquareAccent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1CAB3A3-6AA2-4F94-AB6F-0DA4A0A0B933}">
      <dgm:prSet phldrT="[Текст]"/>
      <dgm:spPr/>
      <dgm:t>
        <a:bodyPr/>
        <a:lstStyle/>
        <a:p>
          <a:r>
            <a:rPr lang="ru-RU" dirty="0" smtClean="0"/>
            <a:t>Значимые </a:t>
          </a:r>
          <a:endParaRPr lang="ru-RU" dirty="0"/>
        </a:p>
      </dgm:t>
    </dgm:pt>
    <dgm:pt modelId="{1345385E-834E-4608-90F8-777907B66E46}" type="parTrans" cxnId="{257BAA6D-636A-46CA-894C-C0D2F6A05805}">
      <dgm:prSet/>
      <dgm:spPr/>
      <dgm:t>
        <a:bodyPr/>
        <a:lstStyle/>
        <a:p>
          <a:endParaRPr lang="ru-RU"/>
        </a:p>
      </dgm:t>
    </dgm:pt>
    <dgm:pt modelId="{2D1CDC93-3A62-4B9F-9B2A-6EAB61363D31}" type="sibTrans" cxnId="{257BAA6D-636A-46CA-894C-C0D2F6A05805}">
      <dgm:prSet/>
      <dgm:spPr/>
      <dgm:t>
        <a:bodyPr/>
        <a:lstStyle/>
        <a:p>
          <a:endParaRPr lang="ru-RU"/>
        </a:p>
      </dgm:t>
    </dgm:pt>
    <dgm:pt modelId="{D793CCC1-A134-4F0B-A544-34C62F6D42F1}">
      <dgm:prSet phldrT="[Текст]"/>
      <dgm:spPr/>
      <dgm:t>
        <a:bodyPr/>
        <a:lstStyle/>
        <a:p>
          <a:r>
            <a:rPr lang="ru-RU" dirty="0" smtClean="0"/>
            <a:t>познавательные</a:t>
          </a:r>
          <a:endParaRPr lang="ru-RU" dirty="0"/>
        </a:p>
      </dgm:t>
    </dgm:pt>
    <dgm:pt modelId="{0C4B6F3A-AE0E-4D9C-948A-45E0B4DEE98E}" type="parTrans" cxnId="{B9B28A94-419E-48D5-B795-93031467B6A4}">
      <dgm:prSet/>
      <dgm:spPr/>
      <dgm:t>
        <a:bodyPr/>
        <a:lstStyle/>
        <a:p>
          <a:endParaRPr lang="ru-RU"/>
        </a:p>
      </dgm:t>
    </dgm:pt>
    <dgm:pt modelId="{69F9373A-3120-44CC-AFE6-731046309166}" type="sibTrans" cxnId="{B9B28A94-419E-48D5-B795-93031467B6A4}">
      <dgm:prSet/>
      <dgm:spPr/>
      <dgm:t>
        <a:bodyPr/>
        <a:lstStyle/>
        <a:p>
          <a:endParaRPr lang="ru-RU"/>
        </a:p>
      </dgm:t>
    </dgm:pt>
    <dgm:pt modelId="{E9BF6D8A-862E-4647-8D0B-74717A9C3935}">
      <dgm:prSet phldrT="[Текст]"/>
      <dgm:spPr/>
      <dgm:t>
        <a:bodyPr/>
        <a:lstStyle/>
        <a:p>
          <a:r>
            <a:rPr lang="ru-RU" dirty="0" smtClean="0"/>
            <a:t>коммуникативные</a:t>
          </a:r>
          <a:endParaRPr lang="ru-RU" dirty="0"/>
        </a:p>
      </dgm:t>
    </dgm:pt>
    <dgm:pt modelId="{F4601F88-217A-4BA5-8C10-C0B6CEEA00BA}" type="parTrans" cxnId="{3E36F2BC-9D7A-4A2A-BA27-82CB9CDEE5F6}">
      <dgm:prSet/>
      <dgm:spPr/>
      <dgm:t>
        <a:bodyPr/>
        <a:lstStyle/>
        <a:p>
          <a:endParaRPr lang="ru-RU"/>
        </a:p>
      </dgm:t>
    </dgm:pt>
    <dgm:pt modelId="{5EDCBD97-9744-495B-A7B5-15F459E0D00B}" type="sibTrans" cxnId="{3E36F2BC-9D7A-4A2A-BA27-82CB9CDEE5F6}">
      <dgm:prSet/>
      <dgm:spPr/>
      <dgm:t>
        <a:bodyPr/>
        <a:lstStyle/>
        <a:p>
          <a:endParaRPr lang="ru-RU"/>
        </a:p>
      </dgm:t>
    </dgm:pt>
    <dgm:pt modelId="{0171F90F-2DB2-4158-BE7F-FACDC7D965D4}">
      <dgm:prSet phldrT="[Текст]"/>
      <dgm:spPr/>
      <dgm:t>
        <a:bodyPr/>
        <a:lstStyle/>
        <a:p>
          <a:r>
            <a:rPr lang="ru-RU" dirty="0" smtClean="0"/>
            <a:t>эмоциональные</a:t>
          </a:r>
          <a:endParaRPr lang="ru-RU" dirty="0"/>
        </a:p>
      </dgm:t>
    </dgm:pt>
    <dgm:pt modelId="{071F67E6-00B4-46C4-978D-D4E113133C6A}" type="parTrans" cxnId="{5BD1770A-7BDC-45F3-B4EA-2E63C7189630}">
      <dgm:prSet/>
      <dgm:spPr/>
      <dgm:t>
        <a:bodyPr/>
        <a:lstStyle/>
        <a:p>
          <a:endParaRPr lang="ru-RU"/>
        </a:p>
      </dgm:t>
    </dgm:pt>
    <dgm:pt modelId="{2B40B84F-5B81-4257-846D-064AD6EF51A2}" type="sibTrans" cxnId="{5BD1770A-7BDC-45F3-B4EA-2E63C7189630}">
      <dgm:prSet/>
      <dgm:spPr/>
      <dgm:t>
        <a:bodyPr/>
        <a:lstStyle/>
        <a:p>
          <a:endParaRPr lang="ru-RU"/>
        </a:p>
      </dgm:t>
    </dgm:pt>
    <dgm:pt modelId="{44FF952E-EEB7-4CF1-8C7B-5382ACE4A0E2}">
      <dgm:prSet phldrT="[Текст]"/>
      <dgm:spPr/>
      <dgm:t>
        <a:bodyPr/>
        <a:lstStyle/>
        <a:p>
          <a:r>
            <a:rPr lang="ru-RU" dirty="0" smtClean="0"/>
            <a:t>мотивы</a:t>
          </a:r>
          <a:endParaRPr lang="ru-RU" dirty="0"/>
        </a:p>
      </dgm:t>
    </dgm:pt>
    <dgm:pt modelId="{A1AFAC9E-0393-48FC-B472-EE8670B739CE}" type="parTrans" cxnId="{28793F49-D38F-4D76-B2CD-0B8FFC1774EC}">
      <dgm:prSet/>
      <dgm:spPr/>
      <dgm:t>
        <a:bodyPr/>
        <a:lstStyle/>
        <a:p>
          <a:endParaRPr lang="ru-RU"/>
        </a:p>
      </dgm:t>
    </dgm:pt>
    <dgm:pt modelId="{6DF7B3C3-AC2F-4786-8684-ECD3D7F1D438}" type="sibTrans" cxnId="{28793F49-D38F-4D76-B2CD-0B8FFC1774EC}">
      <dgm:prSet/>
      <dgm:spPr/>
      <dgm:t>
        <a:bodyPr/>
        <a:lstStyle/>
        <a:p>
          <a:endParaRPr lang="ru-RU"/>
        </a:p>
      </dgm:t>
    </dgm:pt>
    <dgm:pt modelId="{EDC51F20-1B19-4B78-95F9-186DEB1E50F4}">
      <dgm:prSet phldrT="[Текст]"/>
      <dgm:spPr/>
      <dgm:t>
        <a:bodyPr/>
        <a:lstStyle/>
        <a:p>
          <a:r>
            <a:rPr lang="ru-RU" dirty="0" smtClean="0"/>
            <a:t>саморазвития</a:t>
          </a:r>
          <a:endParaRPr lang="ru-RU" dirty="0"/>
        </a:p>
      </dgm:t>
    </dgm:pt>
    <dgm:pt modelId="{4D8D0834-BC7D-4D25-92B5-AA22FB5E3BD0}" type="parTrans" cxnId="{1CF4A7EE-2EEF-46D8-935E-C5C38C1F7727}">
      <dgm:prSet/>
      <dgm:spPr/>
      <dgm:t>
        <a:bodyPr/>
        <a:lstStyle/>
        <a:p>
          <a:endParaRPr lang="ru-RU"/>
        </a:p>
      </dgm:t>
    </dgm:pt>
    <dgm:pt modelId="{52791114-72C1-43B7-B724-98668FCE2191}" type="sibTrans" cxnId="{1CF4A7EE-2EEF-46D8-935E-C5C38C1F7727}">
      <dgm:prSet/>
      <dgm:spPr/>
      <dgm:t>
        <a:bodyPr/>
        <a:lstStyle/>
        <a:p>
          <a:endParaRPr lang="ru-RU"/>
        </a:p>
      </dgm:t>
    </dgm:pt>
    <dgm:pt modelId="{A1DA8D72-CC25-43DA-9623-58230188FFE5}">
      <dgm:prSet phldrT="[Текст]"/>
      <dgm:spPr/>
      <dgm:t>
        <a:bodyPr/>
        <a:lstStyle/>
        <a:p>
          <a:r>
            <a:rPr lang="ru-RU" dirty="0" smtClean="0"/>
            <a:t>достижения</a:t>
          </a:r>
          <a:endParaRPr lang="ru-RU" dirty="0"/>
        </a:p>
      </dgm:t>
    </dgm:pt>
    <dgm:pt modelId="{37DAB7EA-E51C-403E-84FB-0BEAD4B59EC3}" type="parTrans" cxnId="{576D2507-9C6E-4051-BBF0-2F60E54B1031}">
      <dgm:prSet/>
      <dgm:spPr/>
      <dgm:t>
        <a:bodyPr/>
        <a:lstStyle/>
        <a:p>
          <a:endParaRPr lang="ru-RU"/>
        </a:p>
      </dgm:t>
    </dgm:pt>
    <dgm:pt modelId="{4B9A83DD-A681-44BA-9E07-CC78D02128FB}" type="sibTrans" cxnId="{576D2507-9C6E-4051-BBF0-2F60E54B1031}">
      <dgm:prSet/>
      <dgm:spPr/>
      <dgm:t>
        <a:bodyPr/>
        <a:lstStyle/>
        <a:p>
          <a:endParaRPr lang="ru-RU"/>
        </a:p>
      </dgm:t>
    </dgm:pt>
    <dgm:pt modelId="{0BCEBD11-9921-4B65-B984-A4F8BBB713E1}">
      <dgm:prSet phldrT="[Текст]"/>
      <dgm:spPr/>
      <dgm:t>
        <a:bodyPr/>
        <a:lstStyle/>
        <a:p>
          <a:r>
            <a:rPr lang="ru-RU" dirty="0" smtClean="0"/>
            <a:t>позиция школьника</a:t>
          </a:r>
          <a:endParaRPr lang="ru-RU" dirty="0"/>
        </a:p>
      </dgm:t>
    </dgm:pt>
    <dgm:pt modelId="{0488FE9E-602A-4353-865B-B3AF4D48DBA5}" type="parTrans" cxnId="{DFE41711-078F-493B-BF18-F36545A6D8B0}">
      <dgm:prSet/>
      <dgm:spPr/>
      <dgm:t>
        <a:bodyPr/>
        <a:lstStyle/>
        <a:p>
          <a:endParaRPr lang="ru-RU"/>
        </a:p>
      </dgm:t>
    </dgm:pt>
    <dgm:pt modelId="{EE35941F-413A-4621-A1DD-FE4804CA585B}" type="sibTrans" cxnId="{DFE41711-078F-493B-BF18-F36545A6D8B0}">
      <dgm:prSet/>
      <dgm:spPr/>
      <dgm:t>
        <a:bodyPr/>
        <a:lstStyle/>
        <a:p>
          <a:endParaRPr lang="ru-RU"/>
        </a:p>
      </dgm:t>
    </dgm:pt>
    <dgm:pt modelId="{D7DF5C9C-6A3C-4478-8C1A-5C97F83F664B}" type="pres">
      <dgm:prSet presAssocID="{2C765F19-47C6-47A6-99A7-28FD23D7A1E1}" presName="layout" presStyleCnt="0">
        <dgm:presLayoutVars>
          <dgm:chMax/>
          <dgm:chPref/>
          <dgm:dir/>
          <dgm:resizeHandles/>
        </dgm:presLayoutVars>
      </dgm:prSet>
      <dgm:spPr/>
    </dgm:pt>
    <dgm:pt modelId="{B94A84CF-A1DF-4308-B7FD-57FE29497E96}" type="pres">
      <dgm:prSet presAssocID="{31CAB3A3-6AA2-4F94-AB6F-0DA4A0A0B933}" presName="root" presStyleCnt="0">
        <dgm:presLayoutVars>
          <dgm:chMax/>
          <dgm:chPref/>
        </dgm:presLayoutVars>
      </dgm:prSet>
      <dgm:spPr/>
    </dgm:pt>
    <dgm:pt modelId="{9F9A993B-25BD-429E-884F-73E7C70ADB1F}" type="pres">
      <dgm:prSet presAssocID="{31CAB3A3-6AA2-4F94-AB6F-0DA4A0A0B933}" presName="rootComposite" presStyleCnt="0">
        <dgm:presLayoutVars/>
      </dgm:prSet>
      <dgm:spPr/>
    </dgm:pt>
    <dgm:pt modelId="{67A10A14-6056-48B6-8513-326949952F31}" type="pres">
      <dgm:prSet presAssocID="{31CAB3A3-6AA2-4F94-AB6F-0DA4A0A0B933}" presName="ParentAccent" presStyleLbl="alignNode1" presStyleIdx="0" presStyleCnt="2"/>
      <dgm:spPr/>
    </dgm:pt>
    <dgm:pt modelId="{0C96B1C8-7300-405C-B6BC-06D16E4BF7AC}" type="pres">
      <dgm:prSet presAssocID="{31CAB3A3-6AA2-4F94-AB6F-0DA4A0A0B933}" presName="ParentSmallAccent" presStyleLbl="fgAcc1" presStyleIdx="0" presStyleCnt="2"/>
      <dgm:spPr/>
    </dgm:pt>
    <dgm:pt modelId="{7EB07659-F1D6-4E0C-9DCB-58C8631CA13A}" type="pres">
      <dgm:prSet presAssocID="{31CAB3A3-6AA2-4F94-AB6F-0DA4A0A0B933}" presName="Parent" presStyleLbl="revTx" presStyleIdx="0" presStyleCnt="8">
        <dgm:presLayoutVars>
          <dgm:chMax/>
          <dgm:chPref val="4"/>
          <dgm:bulletEnabled val="1"/>
        </dgm:presLayoutVars>
      </dgm:prSet>
      <dgm:spPr/>
    </dgm:pt>
    <dgm:pt modelId="{B5FC66C4-96C3-4440-924D-E7CE37568D7B}" type="pres">
      <dgm:prSet presAssocID="{31CAB3A3-6AA2-4F94-AB6F-0DA4A0A0B933}" presName="childShape" presStyleCnt="0">
        <dgm:presLayoutVars>
          <dgm:chMax val="0"/>
          <dgm:chPref val="0"/>
        </dgm:presLayoutVars>
      </dgm:prSet>
      <dgm:spPr/>
    </dgm:pt>
    <dgm:pt modelId="{777C5F57-963D-4000-BC73-1244DE6D79ED}" type="pres">
      <dgm:prSet presAssocID="{D793CCC1-A134-4F0B-A544-34C62F6D42F1}" presName="childComposite" presStyleCnt="0">
        <dgm:presLayoutVars>
          <dgm:chMax val="0"/>
          <dgm:chPref val="0"/>
        </dgm:presLayoutVars>
      </dgm:prSet>
      <dgm:spPr/>
    </dgm:pt>
    <dgm:pt modelId="{E4AC5FA6-0A53-40FE-9E5F-E9FFAE0BDE07}" type="pres">
      <dgm:prSet presAssocID="{D793CCC1-A134-4F0B-A544-34C62F6D42F1}" presName="ChildAccent" presStyleLbl="solidFgAcc1" presStyleIdx="0" presStyleCnt="6"/>
      <dgm:spPr/>
    </dgm:pt>
    <dgm:pt modelId="{32BB1662-B34D-4FD7-A11E-282943A22B8C}" type="pres">
      <dgm:prSet presAssocID="{D793CCC1-A134-4F0B-A544-34C62F6D42F1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ACCCC81F-E27B-4F6C-A794-6628823E43A4}" type="pres">
      <dgm:prSet presAssocID="{E9BF6D8A-862E-4647-8D0B-74717A9C3935}" presName="childComposite" presStyleCnt="0">
        <dgm:presLayoutVars>
          <dgm:chMax val="0"/>
          <dgm:chPref val="0"/>
        </dgm:presLayoutVars>
      </dgm:prSet>
      <dgm:spPr/>
    </dgm:pt>
    <dgm:pt modelId="{80E864D9-F0FF-4CF4-AFD5-3AA97975F40F}" type="pres">
      <dgm:prSet presAssocID="{E9BF6D8A-862E-4647-8D0B-74717A9C3935}" presName="ChildAccent" presStyleLbl="solidFgAcc1" presStyleIdx="1" presStyleCnt="6"/>
      <dgm:spPr/>
    </dgm:pt>
    <dgm:pt modelId="{C498FA61-71F4-43EF-ADE9-396663A7BD00}" type="pres">
      <dgm:prSet presAssocID="{E9BF6D8A-862E-4647-8D0B-74717A9C3935}" presName="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5ED32BF0-35A1-4160-AE17-41DDB51820A0}" type="pres">
      <dgm:prSet presAssocID="{0171F90F-2DB2-4158-BE7F-FACDC7D965D4}" presName="childComposite" presStyleCnt="0">
        <dgm:presLayoutVars>
          <dgm:chMax val="0"/>
          <dgm:chPref val="0"/>
        </dgm:presLayoutVars>
      </dgm:prSet>
      <dgm:spPr/>
    </dgm:pt>
    <dgm:pt modelId="{199DEBCC-0E46-4AD3-807B-00CBA8E05C27}" type="pres">
      <dgm:prSet presAssocID="{0171F90F-2DB2-4158-BE7F-FACDC7D965D4}" presName="ChildAccent" presStyleLbl="solidFgAcc1" presStyleIdx="2" presStyleCnt="6"/>
      <dgm:spPr/>
      <dgm:t>
        <a:bodyPr/>
        <a:lstStyle/>
        <a:p>
          <a:endParaRPr lang="ru-RU"/>
        </a:p>
      </dgm:t>
    </dgm:pt>
    <dgm:pt modelId="{CD21065A-6B31-4B3C-B6E6-1EB56FBE7A4D}" type="pres">
      <dgm:prSet presAssocID="{0171F90F-2DB2-4158-BE7F-FACDC7D965D4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835356F5-3C07-4FB7-96A0-86878D9E28DB}" type="pres">
      <dgm:prSet presAssocID="{44FF952E-EEB7-4CF1-8C7B-5382ACE4A0E2}" presName="root" presStyleCnt="0">
        <dgm:presLayoutVars>
          <dgm:chMax/>
          <dgm:chPref/>
        </dgm:presLayoutVars>
      </dgm:prSet>
      <dgm:spPr/>
    </dgm:pt>
    <dgm:pt modelId="{8D010C4A-B5AA-46E6-AB62-6F909E76111F}" type="pres">
      <dgm:prSet presAssocID="{44FF952E-EEB7-4CF1-8C7B-5382ACE4A0E2}" presName="rootComposite" presStyleCnt="0">
        <dgm:presLayoutVars/>
      </dgm:prSet>
      <dgm:spPr/>
    </dgm:pt>
    <dgm:pt modelId="{27D01C8F-C1FF-42D3-B2E2-146B087C4DB3}" type="pres">
      <dgm:prSet presAssocID="{44FF952E-EEB7-4CF1-8C7B-5382ACE4A0E2}" presName="ParentAccent" presStyleLbl="alignNode1" presStyleIdx="1" presStyleCnt="2"/>
      <dgm:spPr/>
    </dgm:pt>
    <dgm:pt modelId="{E9EDA46F-5C02-4939-A118-9834E4AFBCB1}" type="pres">
      <dgm:prSet presAssocID="{44FF952E-EEB7-4CF1-8C7B-5382ACE4A0E2}" presName="ParentSmallAccent" presStyleLbl="fgAcc1" presStyleIdx="1" presStyleCnt="2"/>
      <dgm:spPr/>
    </dgm:pt>
    <dgm:pt modelId="{D5521FE7-CA4E-44EF-9565-197C83D6A063}" type="pres">
      <dgm:prSet presAssocID="{44FF952E-EEB7-4CF1-8C7B-5382ACE4A0E2}" presName="Parent" presStyleLbl="revTx" presStyleIdx="4" presStyleCnt="8">
        <dgm:presLayoutVars>
          <dgm:chMax/>
          <dgm:chPref val="4"/>
          <dgm:bulletEnabled val="1"/>
        </dgm:presLayoutVars>
      </dgm:prSet>
      <dgm:spPr/>
    </dgm:pt>
    <dgm:pt modelId="{6FE62E39-D801-476B-A961-6087BCCE5709}" type="pres">
      <dgm:prSet presAssocID="{44FF952E-EEB7-4CF1-8C7B-5382ACE4A0E2}" presName="childShape" presStyleCnt="0">
        <dgm:presLayoutVars>
          <dgm:chMax val="0"/>
          <dgm:chPref val="0"/>
        </dgm:presLayoutVars>
      </dgm:prSet>
      <dgm:spPr/>
    </dgm:pt>
    <dgm:pt modelId="{8E9E9466-2120-4052-9100-2116D624833D}" type="pres">
      <dgm:prSet presAssocID="{EDC51F20-1B19-4B78-95F9-186DEB1E50F4}" presName="childComposite" presStyleCnt="0">
        <dgm:presLayoutVars>
          <dgm:chMax val="0"/>
          <dgm:chPref val="0"/>
        </dgm:presLayoutVars>
      </dgm:prSet>
      <dgm:spPr/>
    </dgm:pt>
    <dgm:pt modelId="{F1EF5F14-DED0-4407-911C-855D56AFE7B7}" type="pres">
      <dgm:prSet presAssocID="{EDC51F20-1B19-4B78-95F9-186DEB1E50F4}" presName="ChildAccent" presStyleLbl="solidFgAcc1" presStyleIdx="3" presStyleCnt="6"/>
      <dgm:spPr/>
    </dgm:pt>
    <dgm:pt modelId="{A8A3AFB7-2DDC-4D64-862A-F861916FBDE5}" type="pres">
      <dgm:prSet presAssocID="{EDC51F20-1B19-4B78-95F9-186DEB1E50F4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A731FAC1-518C-46A0-A64A-E8FAAB827C38}" type="pres">
      <dgm:prSet presAssocID="{A1DA8D72-CC25-43DA-9623-58230188FFE5}" presName="childComposite" presStyleCnt="0">
        <dgm:presLayoutVars>
          <dgm:chMax val="0"/>
          <dgm:chPref val="0"/>
        </dgm:presLayoutVars>
      </dgm:prSet>
      <dgm:spPr/>
    </dgm:pt>
    <dgm:pt modelId="{EEDAEDA8-0958-48CC-B24F-3EF5ED2772FC}" type="pres">
      <dgm:prSet presAssocID="{A1DA8D72-CC25-43DA-9623-58230188FFE5}" presName="ChildAccent" presStyleLbl="solidFgAcc1" presStyleIdx="4" presStyleCnt="6"/>
      <dgm:spPr/>
    </dgm:pt>
    <dgm:pt modelId="{C9256238-7182-498B-AA55-1BACB7CCA523}" type="pres">
      <dgm:prSet presAssocID="{A1DA8D72-CC25-43DA-9623-58230188FFE5}" presName="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639AAF31-C572-4803-9AC4-5BF9E67F308D}" type="pres">
      <dgm:prSet presAssocID="{0BCEBD11-9921-4B65-B984-A4F8BBB713E1}" presName="childComposite" presStyleCnt="0">
        <dgm:presLayoutVars>
          <dgm:chMax val="0"/>
          <dgm:chPref val="0"/>
        </dgm:presLayoutVars>
      </dgm:prSet>
      <dgm:spPr/>
    </dgm:pt>
    <dgm:pt modelId="{1A410498-6760-4A29-8367-BE658AEEBCE9}" type="pres">
      <dgm:prSet presAssocID="{0BCEBD11-9921-4B65-B984-A4F8BBB713E1}" presName="ChildAccent" presStyleLbl="solidFgAcc1" presStyleIdx="5" presStyleCnt="6"/>
      <dgm:spPr/>
    </dgm:pt>
    <dgm:pt modelId="{782F37F3-D8DE-4E19-954D-88332B1F97E8}" type="pres">
      <dgm:prSet presAssocID="{0BCEBD11-9921-4B65-B984-A4F8BBB713E1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68EEFA-D2AF-47AB-9BE5-656CA556AB8F}" type="presOf" srcId="{A1DA8D72-CC25-43DA-9623-58230188FFE5}" destId="{C9256238-7182-498B-AA55-1BACB7CCA523}" srcOrd="0" destOrd="0" presId="urn:microsoft.com/office/officeart/2008/layout/SquareAccentList"/>
    <dgm:cxn modelId="{EE67A543-6550-4182-9205-DFDD5345327B}" type="presOf" srcId="{44FF952E-EEB7-4CF1-8C7B-5382ACE4A0E2}" destId="{D5521FE7-CA4E-44EF-9565-197C83D6A063}" srcOrd="0" destOrd="0" presId="urn:microsoft.com/office/officeart/2008/layout/SquareAccentList"/>
    <dgm:cxn modelId="{DFE41711-078F-493B-BF18-F36545A6D8B0}" srcId="{44FF952E-EEB7-4CF1-8C7B-5382ACE4A0E2}" destId="{0BCEBD11-9921-4B65-B984-A4F8BBB713E1}" srcOrd="2" destOrd="0" parTransId="{0488FE9E-602A-4353-865B-B3AF4D48DBA5}" sibTransId="{EE35941F-413A-4621-A1DD-FE4804CA585B}"/>
    <dgm:cxn modelId="{1CF4A7EE-2EEF-46D8-935E-C5C38C1F7727}" srcId="{44FF952E-EEB7-4CF1-8C7B-5382ACE4A0E2}" destId="{EDC51F20-1B19-4B78-95F9-186DEB1E50F4}" srcOrd="0" destOrd="0" parTransId="{4D8D0834-BC7D-4D25-92B5-AA22FB5E3BD0}" sibTransId="{52791114-72C1-43B7-B724-98668FCE2191}"/>
    <dgm:cxn modelId="{EA171BFE-4A0D-4BFC-8E13-8D3E4266922F}" type="presOf" srcId="{E9BF6D8A-862E-4647-8D0B-74717A9C3935}" destId="{C498FA61-71F4-43EF-ADE9-396663A7BD00}" srcOrd="0" destOrd="0" presId="urn:microsoft.com/office/officeart/2008/layout/SquareAccentList"/>
    <dgm:cxn modelId="{3E36F2BC-9D7A-4A2A-BA27-82CB9CDEE5F6}" srcId="{31CAB3A3-6AA2-4F94-AB6F-0DA4A0A0B933}" destId="{E9BF6D8A-862E-4647-8D0B-74717A9C3935}" srcOrd="1" destOrd="0" parTransId="{F4601F88-217A-4BA5-8C10-C0B6CEEA00BA}" sibTransId="{5EDCBD97-9744-495B-A7B5-15F459E0D00B}"/>
    <dgm:cxn modelId="{F6FB7D04-BF4F-4EF6-9874-E8CA2FE5A0AE}" type="presOf" srcId="{31CAB3A3-6AA2-4F94-AB6F-0DA4A0A0B933}" destId="{7EB07659-F1D6-4E0C-9DCB-58C8631CA13A}" srcOrd="0" destOrd="0" presId="urn:microsoft.com/office/officeart/2008/layout/SquareAccentList"/>
    <dgm:cxn modelId="{157D8464-4680-4C11-BE13-CFFC9A36890C}" type="presOf" srcId="{2C765F19-47C6-47A6-99A7-28FD23D7A1E1}" destId="{D7DF5C9C-6A3C-4478-8C1A-5C97F83F664B}" srcOrd="0" destOrd="0" presId="urn:microsoft.com/office/officeart/2008/layout/SquareAccentList"/>
    <dgm:cxn modelId="{503FDE2B-0AFD-488D-932B-7A553631B9BF}" type="presOf" srcId="{D793CCC1-A134-4F0B-A544-34C62F6D42F1}" destId="{32BB1662-B34D-4FD7-A11E-282943A22B8C}" srcOrd="0" destOrd="0" presId="urn:microsoft.com/office/officeart/2008/layout/SquareAccentList"/>
    <dgm:cxn modelId="{576D2507-9C6E-4051-BBF0-2F60E54B1031}" srcId="{44FF952E-EEB7-4CF1-8C7B-5382ACE4A0E2}" destId="{A1DA8D72-CC25-43DA-9623-58230188FFE5}" srcOrd="1" destOrd="0" parTransId="{37DAB7EA-E51C-403E-84FB-0BEAD4B59EC3}" sibTransId="{4B9A83DD-A681-44BA-9E07-CC78D02128FB}"/>
    <dgm:cxn modelId="{A6E03851-06AB-43F0-8029-7AFCA63A69F6}" type="presOf" srcId="{EDC51F20-1B19-4B78-95F9-186DEB1E50F4}" destId="{A8A3AFB7-2DDC-4D64-862A-F861916FBDE5}" srcOrd="0" destOrd="0" presId="urn:microsoft.com/office/officeart/2008/layout/SquareAccentList"/>
    <dgm:cxn modelId="{B9B28A94-419E-48D5-B795-93031467B6A4}" srcId="{31CAB3A3-6AA2-4F94-AB6F-0DA4A0A0B933}" destId="{D793CCC1-A134-4F0B-A544-34C62F6D42F1}" srcOrd="0" destOrd="0" parTransId="{0C4B6F3A-AE0E-4D9C-948A-45E0B4DEE98E}" sibTransId="{69F9373A-3120-44CC-AFE6-731046309166}"/>
    <dgm:cxn modelId="{5BD1770A-7BDC-45F3-B4EA-2E63C7189630}" srcId="{31CAB3A3-6AA2-4F94-AB6F-0DA4A0A0B933}" destId="{0171F90F-2DB2-4158-BE7F-FACDC7D965D4}" srcOrd="2" destOrd="0" parTransId="{071F67E6-00B4-46C4-978D-D4E113133C6A}" sibTransId="{2B40B84F-5B81-4257-846D-064AD6EF51A2}"/>
    <dgm:cxn modelId="{257BAA6D-636A-46CA-894C-C0D2F6A05805}" srcId="{2C765F19-47C6-47A6-99A7-28FD23D7A1E1}" destId="{31CAB3A3-6AA2-4F94-AB6F-0DA4A0A0B933}" srcOrd="0" destOrd="0" parTransId="{1345385E-834E-4608-90F8-777907B66E46}" sibTransId="{2D1CDC93-3A62-4B9F-9B2A-6EAB61363D31}"/>
    <dgm:cxn modelId="{4D559FDA-C234-467A-984D-4C34BCE687C5}" type="presOf" srcId="{0171F90F-2DB2-4158-BE7F-FACDC7D965D4}" destId="{CD21065A-6B31-4B3C-B6E6-1EB56FBE7A4D}" srcOrd="0" destOrd="0" presId="urn:microsoft.com/office/officeart/2008/layout/SquareAccentList"/>
    <dgm:cxn modelId="{28793F49-D38F-4D76-B2CD-0B8FFC1774EC}" srcId="{2C765F19-47C6-47A6-99A7-28FD23D7A1E1}" destId="{44FF952E-EEB7-4CF1-8C7B-5382ACE4A0E2}" srcOrd="1" destOrd="0" parTransId="{A1AFAC9E-0393-48FC-B472-EE8670B739CE}" sibTransId="{6DF7B3C3-AC2F-4786-8684-ECD3D7F1D438}"/>
    <dgm:cxn modelId="{FC06B3AB-B6F9-488F-B776-E9D54F6A9342}" type="presOf" srcId="{0BCEBD11-9921-4B65-B984-A4F8BBB713E1}" destId="{782F37F3-D8DE-4E19-954D-88332B1F97E8}" srcOrd="0" destOrd="0" presId="urn:microsoft.com/office/officeart/2008/layout/SquareAccentList"/>
    <dgm:cxn modelId="{A397AD91-3508-4033-9660-4E03A845D3B1}" type="presParOf" srcId="{D7DF5C9C-6A3C-4478-8C1A-5C97F83F664B}" destId="{B94A84CF-A1DF-4308-B7FD-57FE29497E96}" srcOrd="0" destOrd="0" presId="urn:microsoft.com/office/officeart/2008/layout/SquareAccentList"/>
    <dgm:cxn modelId="{7E73C72B-DA50-4D64-9421-FC20C07F850B}" type="presParOf" srcId="{B94A84CF-A1DF-4308-B7FD-57FE29497E96}" destId="{9F9A993B-25BD-429E-884F-73E7C70ADB1F}" srcOrd="0" destOrd="0" presId="urn:microsoft.com/office/officeart/2008/layout/SquareAccentList"/>
    <dgm:cxn modelId="{BF09B8C5-820C-4574-AB68-51D1507C17EA}" type="presParOf" srcId="{9F9A993B-25BD-429E-884F-73E7C70ADB1F}" destId="{67A10A14-6056-48B6-8513-326949952F31}" srcOrd="0" destOrd="0" presId="urn:microsoft.com/office/officeart/2008/layout/SquareAccentList"/>
    <dgm:cxn modelId="{9DB36176-391A-4C08-AF4C-90DCB30FBA0D}" type="presParOf" srcId="{9F9A993B-25BD-429E-884F-73E7C70ADB1F}" destId="{0C96B1C8-7300-405C-B6BC-06D16E4BF7AC}" srcOrd="1" destOrd="0" presId="urn:microsoft.com/office/officeart/2008/layout/SquareAccentList"/>
    <dgm:cxn modelId="{9CA78AFD-6AF2-4D72-A87E-7D008E0588EB}" type="presParOf" srcId="{9F9A993B-25BD-429E-884F-73E7C70ADB1F}" destId="{7EB07659-F1D6-4E0C-9DCB-58C8631CA13A}" srcOrd="2" destOrd="0" presId="urn:microsoft.com/office/officeart/2008/layout/SquareAccentList"/>
    <dgm:cxn modelId="{A576D4A1-218C-4FDA-87A7-1B31F4134849}" type="presParOf" srcId="{B94A84CF-A1DF-4308-B7FD-57FE29497E96}" destId="{B5FC66C4-96C3-4440-924D-E7CE37568D7B}" srcOrd="1" destOrd="0" presId="urn:microsoft.com/office/officeart/2008/layout/SquareAccentList"/>
    <dgm:cxn modelId="{AF132BBD-98A0-4519-88A7-AA30FCEFEC70}" type="presParOf" srcId="{B5FC66C4-96C3-4440-924D-E7CE37568D7B}" destId="{777C5F57-963D-4000-BC73-1244DE6D79ED}" srcOrd="0" destOrd="0" presId="urn:microsoft.com/office/officeart/2008/layout/SquareAccentList"/>
    <dgm:cxn modelId="{9B74C887-D442-4B3D-B4EB-53EC37780F81}" type="presParOf" srcId="{777C5F57-963D-4000-BC73-1244DE6D79ED}" destId="{E4AC5FA6-0A53-40FE-9E5F-E9FFAE0BDE07}" srcOrd="0" destOrd="0" presId="urn:microsoft.com/office/officeart/2008/layout/SquareAccentList"/>
    <dgm:cxn modelId="{1FBD8653-92AB-45BC-A84C-FBD8538CB183}" type="presParOf" srcId="{777C5F57-963D-4000-BC73-1244DE6D79ED}" destId="{32BB1662-B34D-4FD7-A11E-282943A22B8C}" srcOrd="1" destOrd="0" presId="urn:microsoft.com/office/officeart/2008/layout/SquareAccentList"/>
    <dgm:cxn modelId="{7933B36F-C150-4791-AC05-218E14955368}" type="presParOf" srcId="{B5FC66C4-96C3-4440-924D-E7CE37568D7B}" destId="{ACCCC81F-E27B-4F6C-A794-6628823E43A4}" srcOrd="1" destOrd="0" presId="urn:microsoft.com/office/officeart/2008/layout/SquareAccentList"/>
    <dgm:cxn modelId="{57D8737E-27BE-4E90-ACED-9CCCBDC7B5F9}" type="presParOf" srcId="{ACCCC81F-E27B-4F6C-A794-6628823E43A4}" destId="{80E864D9-F0FF-4CF4-AFD5-3AA97975F40F}" srcOrd="0" destOrd="0" presId="urn:microsoft.com/office/officeart/2008/layout/SquareAccentList"/>
    <dgm:cxn modelId="{03F272A1-C189-4B54-BFD2-FC3613F863E7}" type="presParOf" srcId="{ACCCC81F-E27B-4F6C-A794-6628823E43A4}" destId="{C498FA61-71F4-43EF-ADE9-396663A7BD00}" srcOrd="1" destOrd="0" presId="urn:microsoft.com/office/officeart/2008/layout/SquareAccentList"/>
    <dgm:cxn modelId="{050BEDB0-968B-4DD2-96C1-A3C787A16AB7}" type="presParOf" srcId="{B5FC66C4-96C3-4440-924D-E7CE37568D7B}" destId="{5ED32BF0-35A1-4160-AE17-41DDB51820A0}" srcOrd="2" destOrd="0" presId="urn:microsoft.com/office/officeart/2008/layout/SquareAccentList"/>
    <dgm:cxn modelId="{F283350A-F0CE-4672-AC71-510B1696B535}" type="presParOf" srcId="{5ED32BF0-35A1-4160-AE17-41DDB51820A0}" destId="{199DEBCC-0E46-4AD3-807B-00CBA8E05C27}" srcOrd="0" destOrd="0" presId="urn:microsoft.com/office/officeart/2008/layout/SquareAccentList"/>
    <dgm:cxn modelId="{BDC6BD90-02F3-41C7-8EA2-3187EDE0D4F7}" type="presParOf" srcId="{5ED32BF0-35A1-4160-AE17-41DDB51820A0}" destId="{CD21065A-6B31-4B3C-B6E6-1EB56FBE7A4D}" srcOrd="1" destOrd="0" presId="urn:microsoft.com/office/officeart/2008/layout/SquareAccentList"/>
    <dgm:cxn modelId="{A3F9AE77-BA51-44FA-965C-FF4AEA428FA0}" type="presParOf" srcId="{D7DF5C9C-6A3C-4478-8C1A-5C97F83F664B}" destId="{835356F5-3C07-4FB7-96A0-86878D9E28DB}" srcOrd="1" destOrd="0" presId="urn:microsoft.com/office/officeart/2008/layout/SquareAccentList"/>
    <dgm:cxn modelId="{9E021BFD-675C-4143-967F-5E2453303A5F}" type="presParOf" srcId="{835356F5-3C07-4FB7-96A0-86878D9E28DB}" destId="{8D010C4A-B5AA-46E6-AB62-6F909E76111F}" srcOrd="0" destOrd="0" presId="urn:microsoft.com/office/officeart/2008/layout/SquareAccentList"/>
    <dgm:cxn modelId="{27111EC1-D829-4583-9EA9-E0FBD2F040E6}" type="presParOf" srcId="{8D010C4A-B5AA-46E6-AB62-6F909E76111F}" destId="{27D01C8F-C1FF-42D3-B2E2-146B087C4DB3}" srcOrd="0" destOrd="0" presId="urn:microsoft.com/office/officeart/2008/layout/SquareAccentList"/>
    <dgm:cxn modelId="{0A94AA28-D4D5-47E6-85A5-149BE8209FCB}" type="presParOf" srcId="{8D010C4A-B5AA-46E6-AB62-6F909E76111F}" destId="{E9EDA46F-5C02-4939-A118-9834E4AFBCB1}" srcOrd="1" destOrd="0" presId="urn:microsoft.com/office/officeart/2008/layout/SquareAccentList"/>
    <dgm:cxn modelId="{7DE6F396-4874-4BD4-9EE5-413BEB2F4097}" type="presParOf" srcId="{8D010C4A-B5AA-46E6-AB62-6F909E76111F}" destId="{D5521FE7-CA4E-44EF-9565-197C83D6A063}" srcOrd="2" destOrd="0" presId="urn:microsoft.com/office/officeart/2008/layout/SquareAccentList"/>
    <dgm:cxn modelId="{6FF6DFB9-5567-403F-85FD-81332C9B7859}" type="presParOf" srcId="{835356F5-3C07-4FB7-96A0-86878D9E28DB}" destId="{6FE62E39-D801-476B-A961-6087BCCE5709}" srcOrd="1" destOrd="0" presId="urn:microsoft.com/office/officeart/2008/layout/SquareAccentList"/>
    <dgm:cxn modelId="{9598B948-C01E-48EC-AC12-2ACFA18CFEE9}" type="presParOf" srcId="{6FE62E39-D801-476B-A961-6087BCCE5709}" destId="{8E9E9466-2120-4052-9100-2116D624833D}" srcOrd="0" destOrd="0" presId="urn:microsoft.com/office/officeart/2008/layout/SquareAccentList"/>
    <dgm:cxn modelId="{54A7DACD-7442-44CC-97FF-5BF7FE2EBAAF}" type="presParOf" srcId="{8E9E9466-2120-4052-9100-2116D624833D}" destId="{F1EF5F14-DED0-4407-911C-855D56AFE7B7}" srcOrd="0" destOrd="0" presId="urn:microsoft.com/office/officeart/2008/layout/SquareAccentList"/>
    <dgm:cxn modelId="{6BF31B9D-51B9-489C-9289-A0FFF98A7F30}" type="presParOf" srcId="{8E9E9466-2120-4052-9100-2116D624833D}" destId="{A8A3AFB7-2DDC-4D64-862A-F861916FBDE5}" srcOrd="1" destOrd="0" presId="urn:microsoft.com/office/officeart/2008/layout/SquareAccentList"/>
    <dgm:cxn modelId="{475AE641-D686-4C84-839B-650A359536C2}" type="presParOf" srcId="{6FE62E39-D801-476B-A961-6087BCCE5709}" destId="{A731FAC1-518C-46A0-A64A-E8FAAB827C38}" srcOrd="1" destOrd="0" presId="urn:microsoft.com/office/officeart/2008/layout/SquareAccentList"/>
    <dgm:cxn modelId="{ED4CAF70-DFC3-4057-B633-E49565F02EAF}" type="presParOf" srcId="{A731FAC1-518C-46A0-A64A-E8FAAB827C38}" destId="{EEDAEDA8-0958-48CC-B24F-3EF5ED2772FC}" srcOrd="0" destOrd="0" presId="urn:microsoft.com/office/officeart/2008/layout/SquareAccentList"/>
    <dgm:cxn modelId="{1EDF7425-57A8-4521-BFE4-CE1175367FF4}" type="presParOf" srcId="{A731FAC1-518C-46A0-A64A-E8FAAB827C38}" destId="{C9256238-7182-498B-AA55-1BACB7CCA523}" srcOrd="1" destOrd="0" presId="urn:microsoft.com/office/officeart/2008/layout/SquareAccentList"/>
    <dgm:cxn modelId="{335C933E-0A8F-4EA7-9502-FB2EC16B7A5B}" type="presParOf" srcId="{6FE62E39-D801-476B-A961-6087BCCE5709}" destId="{639AAF31-C572-4803-9AC4-5BF9E67F308D}" srcOrd="2" destOrd="0" presId="urn:microsoft.com/office/officeart/2008/layout/SquareAccentList"/>
    <dgm:cxn modelId="{E64FFCF7-1FC5-4A88-A344-E67EC496CD0C}" type="presParOf" srcId="{639AAF31-C572-4803-9AC4-5BF9E67F308D}" destId="{1A410498-6760-4A29-8367-BE658AEEBCE9}" srcOrd="0" destOrd="0" presId="urn:microsoft.com/office/officeart/2008/layout/SquareAccentList"/>
    <dgm:cxn modelId="{2C36AA52-36B7-4F64-AD4B-19428A838613}" type="presParOf" srcId="{639AAF31-C572-4803-9AC4-5BF9E67F308D}" destId="{782F37F3-D8DE-4E19-954D-88332B1F97E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5E2223-1BD4-42E8-B5ED-43009C217579}" type="doc">
      <dgm:prSet loTypeId="urn:microsoft.com/office/officeart/2005/8/layout/hProcess1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3643006-7A08-496A-BE4B-BCA8EC70C8B9}">
      <dgm:prSet phldrT="[Текст]"/>
      <dgm:spPr/>
      <dgm:t>
        <a:bodyPr/>
        <a:lstStyle/>
        <a:p>
          <a:r>
            <a:rPr lang="ru-RU" dirty="0" smtClean="0"/>
            <a:t>интерес</a:t>
          </a:r>
          <a:endParaRPr lang="ru-RU" dirty="0"/>
        </a:p>
      </dgm:t>
    </dgm:pt>
    <dgm:pt modelId="{993E30C2-80CF-47EE-8554-1C099EEF30F9}" type="parTrans" cxnId="{9B7BCAC9-6E6F-4038-9F0B-38D50CAFCFCD}">
      <dgm:prSet/>
      <dgm:spPr/>
      <dgm:t>
        <a:bodyPr/>
        <a:lstStyle/>
        <a:p>
          <a:endParaRPr lang="ru-RU"/>
        </a:p>
      </dgm:t>
    </dgm:pt>
    <dgm:pt modelId="{C79BCAAD-CB8B-4289-9570-EC8072A3D19C}" type="sibTrans" cxnId="{9B7BCAC9-6E6F-4038-9F0B-38D50CAFCFCD}">
      <dgm:prSet/>
      <dgm:spPr/>
      <dgm:t>
        <a:bodyPr/>
        <a:lstStyle/>
        <a:p>
          <a:endParaRPr lang="ru-RU"/>
        </a:p>
      </dgm:t>
    </dgm:pt>
    <dgm:pt modelId="{23BE2E4F-ACD6-4C9A-8176-F54C00051540}">
      <dgm:prSet phldrT="[Текст]"/>
      <dgm:spPr/>
      <dgm:t>
        <a:bodyPr/>
        <a:lstStyle/>
        <a:p>
          <a:r>
            <a:rPr lang="ru-RU" dirty="0" smtClean="0"/>
            <a:t>стимул</a:t>
          </a:r>
          <a:endParaRPr lang="ru-RU" dirty="0"/>
        </a:p>
      </dgm:t>
    </dgm:pt>
    <dgm:pt modelId="{CBFE71AC-00D1-4E16-8A63-E6BD207A3EB8}" type="parTrans" cxnId="{EA37657D-C809-4A21-BF72-2698AB548653}">
      <dgm:prSet/>
      <dgm:spPr/>
      <dgm:t>
        <a:bodyPr/>
        <a:lstStyle/>
        <a:p>
          <a:endParaRPr lang="ru-RU"/>
        </a:p>
      </dgm:t>
    </dgm:pt>
    <dgm:pt modelId="{9FE2AFC0-0C74-498A-96DD-2EE79C8E228B}" type="sibTrans" cxnId="{EA37657D-C809-4A21-BF72-2698AB548653}">
      <dgm:prSet/>
      <dgm:spPr/>
      <dgm:t>
        <a:bodyPr/>
        <a:lstStyle/>
        <a:p>
          <a:endParaRPr lang="ru-RU"/>
        </a:p>
      </dgm:t>
    </dgm:pt>
    <dgm:pt modelId="{9E15D20B-BC97-4100-8643-856DB7D9F41F}">
      <dgm:prSet phldrT="[Текст]"/>
      <dgm:spPr/>
      <dgm:t>
        <a:bodyPr/>
        <a:lstStyle/>
        <a:p>
          <a:r>
            <a:rPr lang="ru-RU" dirty="0" smtClean="0"/>
            <a:t>реакция на стимул</a:t>
          </a:r>
          <a:endParaRPr lang="ru-RU" dirty="0"/>
        </a:p>
      </dgm:t>
    </dgm:pt>
    <dgm:pt modelId="{464CD16C-ACE7-41EB-BEF4-C980B320B774}" type="parTrans" cxnId="{C2BB4B17-FEDC-49C7-99C3-A8CD5007A95D}">
      <dgm:prSet/>
      <dgm:spPr/>
      <dgm:t>
        <a:bodyPr/>
        <a:lstStyle/>
        <a:p>
          <a:endParaRPr lang="ru-RU"/>
        </a:p>
      </dgm:t>
    </dgm:pt>
    <dgm:pt modelId="{04805B60-11E9-4107-9EBE-AE8558864A2B}" type="sibTrans" cxnId="{C2BB4B17-FEDC-49C7-99C3-A8CD5007A95D}">
      <dgm:prSet/>
      <dgm:spPr/>
      <dgm:t>
        <a:bodyPr/>
        <a:lstStyle/>
        <a:p>
          <a:endParaRPr lang="ru-RU"/>
        </a:p>
      </dgm:t>
    </dgm:pt>
    <dgm:pt modelId="{C0BA44B3-99D5-4526-815F-FDC193D63E6C}">
      <dgm:prSet phldrT="[Текст]"/>
      <dgm:spPr/>
      <dgm:t>
        <a:bodyPr/>
        <a:lstStyle/>
        <a:p>
          <a:r>
            <a:rPr lang="ru-RU" dirty="0" smtClean="0"/>
            <a:t>мотив действия</a:t>
          </a:r>
          <a:endParaRPr lang="ru-RU" dirty="0"/>
        </a:p>
      </dgm:t>
    </dgm:pt>
    <dgm:pt modelId="{456B7FD5-823C-417E-A88F-664BDED5B280}" type="parTrans" cxnId="{4FB4EA5A-A425-4BB7-BA80-8349AD83B09F}">
      <dgm:prSet/>
      <dgm:spPr/>
      <dgm:t>
        <a:bodyPr/>
        <a:lstStyle/>
        <a:p>
          <a:endParaRPr lang="ru-RU"/>
        </a:p>
      </dgm:t>
    </dgm:pt>
    <dgm:pt modelId="{FF2E80A4-6A39-4FA1-B485-85C4E4BD0B27}" type="sibTrans" cxnId="{4FB4EA5A-A425-4BB7-BA80-8349AD83B09F}">
      <dgm:prSet/>
      <dgm:spPr/>
      <dgm:t>
        <a:bodyPr/>
        <a:lstStyle/>
        <a:p>
          <a:endParaRPr lang="ru-RU"/>
        </a:p>
      </dgm:t>
    </dgm:pt>
    <dgm:pt modelId="{17EF8F9A-BF54-4FC3-9AF2-B2B028C2C531}">
      <dgm:prSet phldrT="[Текст]"/>
      <dgm:spPr/>
      <dgm:t>
        <a:bodyPr/>
        <a:lstStyle/>
        <a:p>
          <a:r>
            <a:rPr lang="ru-RU" dirty="0" smtClean="0"/>
            <a:t>само действие</a:t>
          </a:r>
          <a:endParaRPr lang="ru-RU" dirty="0"/>
        </a:p>
      </dgm:t>
    </dgm:pt>
    <dgm:pt modelId="{B2BF3B1A-DA8D-4CC6-9579-7D4BDCB7E385}" type="parTrans" cxnId="{1FA911D2-CA94-436B-ADD8-CE1909E9C853}">
      <dgm:prSet/>
      <dgm:spPr/>
      <dgm:t>
        <a:bodyPr/>
        <a:lstStyle/>
        <a:p>
          <a:endParaRPr lang="ru-RU"/>
        </a:p>
      </dgm:t>
    </dgm:pt>
    <dgm:pt modelId="{12B9A7E0-BA67-4597-BCB5-1B9AA6B771FB}" type="sibTrans" cxnId="{1FA911D2-CA94-436B-ADD8-CE1909E9C853}">
      <dgm:prSet/>
      <dgm:spPr/>
      <dgm:t>
        <a:bodyPr/>
        <a:lstStyle/>
        <a:p>
          <a:endParaRPr lang="ru-RU"/>
        </a:p>
      </dgm:t>
    </dgm:pt>
    <dgm:pt modelId="{A2F4C222-4279-4BD5-9B42-84BE6E383A95}" type="pres">
      <dgm:prSet presAssocID="{0F5E2223-1BD4-42E8-B5ED-43009C217579}" presName="Name0" presStyleCnt="0">
        <dgm:presLayoutVars>
          <dgm:dir/>
          <dgm:resizeHandles val="exact"/>
        </dgm:presLayoutVars>
      </dgm:prSet>
      <dgm:spPr/>
    </dgm:pt>
    <dgm:pt modelId="{41835132-A99C-4968-9B2B-16F4917E3735}" type="pres">
      <dgm:prSet presAssocID="{0F5E2223-1BD4-42E8-B5ED-43009C217579}" presName="arrow" presStyleLbl="bgShp" presStyleIdx="0" presStyleCnt="1"/>
      <dgm:spPr/>
    </dgm:pt>
    <dgm:pt modelId="{A8BF799E-0769-429F-8C7E-96E89E60E13B}" type="pres">
      <dgm:prSet presAssocID="{0F5E2223-1BD4-42E8-B5ED-43009C217579}" presName="points" presStyleCnt="0"/>
      <dgm:spPr/>
    </dgm:pt>
    <dgm:pt modelId="{0D80C8A5-CAD3-4C0F-A283-91EA165D8447}" type="pres">
      <dgm:prSet presAssocID="{F3643006-7A08-496A-BE4B-BCA8EC70C8B9}" presName="compositeA" presStyleCnt="0"/>
      <dgm:spPr/>
    </dgm:pt>
    <dgm:pt modelId="{E9F02E8D-6AFA-446D-95AF-70268832625F}" type="pres">
      <dgm:prSet presAssocID="{F3643006-7A08-496A-BE4B-BCA8EC70C8B9}" presName="textA" presStyleLbl="revTx" presStyleIdx="0" presStyleCnt="5">
        <dgm:presLayoutVars>
          <dgm:bulletEnabled val="1"/>
        </dgm:presLayoutVars>
      </dgm:prSet>
      <dgm:spPr/>
    </dgm:pt>
    <dgm:pt modelId="{A94B22F6-8046-45E5-9FC7-8E647766D753}" type="pres">
      <dgm:prSet presAssocID="{F3643006-7A08-496A-BE4B-BCA8EC70C8B9}" presName="circleA" presStyleLbl="node1" presStyleIdx="0" presStyleCnt="5"/>
      <dgm:spPr/>
    </dgm:pt>
    <dgm:pt modelId="{A4426410-4039-4044-B841-8EDFDC701FD9}" type="pres">
      <dgm:prSet presAssocID="{F3643006-7A08-496A-BE4B-BCA8EC70C8B9}" presName="spaceA" presStyleCnt="0"/>
      <dgm:spPr/>
    </dgm:pt>
    <dgm:pt modelId="{2FF8C758-D26C-4BC4-B1AC-346EBE8A65B0}" type="pres">
      <dgm:prSet presAssocID="{C79BCAAD-CB8B-4289-9570-EC8072A3D19C}" presName="space" presStyleCnt="0"/>
      <dgm:spPr/>
    </dgm:pt>
    <dgm:pt modelId="{0200ECCD-A7C2-4DBD-834B-17DC81E86D4C}" type="pres">
      <dgm:prSet presAssocID="{23BE2E4F-ACD6-4C9A-8176-F54C00051540}" presName="compositeB" presStyleCnt="0"/>
      <dgm:spPr/>
    </dgm:pt>
    <dgm:pt modelId="{4E9D9795-00BA-4C85-8F51-CFBF16F83D8A}" type="pres">
      <dgm:prSet presAssocID="{23BE2E4F-ACD6-4C9A-8176-F54C00051540}" presName="textB" presStyleLbl="revTx" presStyleIdx="1" presStyleCnt="5">
        <dgm:presLayoutVars>
          <dgm:bulletEnabled val="1"/>
        </dgm:presLayoutVars>
      </dgm:prSet>
      <dgm:spPr/>
    </dgm:pt>
    <dgm:pt modelId="{E721385C-C408-47BE-9941-3715D8B19E75}" type="pres">
      <dgm:prSet presAssocID="{23BE2E4F-ACD6-4C9A-8176-F54C00051540}" presName="circleB" presStyleLbl="node1" presStyleIdx="1" presStyleCnt="5"/>
      <dgm:spPr/>
    </dgm:pt>
    <dgm:pt modelId="{C1F45C77-A1C2-4E63-A498-58B5F9C8F9F4}" type="pres">
      <dgm:prSet presAssocID="{23BE2E4F-ACD6-4C9A-8176-F54C00051540}" presName="spaceB" presStyleCnt="0"/>
      <dgm:spPr/>
    </dgm:pt>
    <dgm:pt modelId="{56F92B98-25EC-4D2A-9CC1-D10BE7407DA8}" type="pres">
      <dgm:prSet presAssocID="{9FE2AFC0-0C74-498A-96DD-2EE79C8E228B}" presName="space" presStyleCnt="0"/>
      <dgm:spPr/>
    </dgm:pt>
    <dgm:pt modelId="{8BF224C9-66F7-434A-993A-B369974C49BE}" type="pres">
      <dgm:prSet presAssocID="{9E15D20B-BC97-4100-8643-856DB7D9F41F}" presName="compositeA" presStyleCnt="0"/>
      <dgm:spPr/>
    </dgm:pt>
    <dgm:pt modelId="{BDBE9FEE-397F-479C-A8B1-22DEAF45C623}" type="pres">
      <dgm:prSet presAssocID="{9E15D20B-BC97-4100-8643-856DB7D9F41F}" presName="textA" presStyleLbl="revTx" presStyleIdx="2" presStyleCnt="5">
        <dgm:presLayoutVars>
          <dgm:bulletEnabled val="1"/>
        </dgm:presLayoutVars>
      </dgm:prSet>
      <dgm:spPr/>
    </dgm:pt>
    <dgm:pt modelId="{479A2E34-3A1F-49A5-9399-2728E26BF069}" type="pres">
      <dgm:prSet presAssocID="{9E15D20B-BC97-4100-8643-856DB7D9F41F}" presName="circleA" presStyleLbl="node1" presStyleIdx="2" presStyleCnt="5"/>
      <dgm:spPr/>
    </dgm:pt>
    <dgm:pt modelId="{64C1E551-D8F5-4241-A1F4-3DE14C740E7B}" type="pres">
      <dgm:prSet presAssocID="{9E15D20B-BC97-4100-8643-856DB7D9F41F}" presName="spaceA" presStyleCnt="0"/>
      <dgm:spPr/>
    </dgm:pt>
    <dgm:pt modelId="{DFBEF090-7635-459F-9452-BEC1375CDE60}" type="pres">
      <dgm:prSet presAssocID="{04805B60-11E9-4107-9EBE-AE8558864A2B}" presName="space" presStyleCnt="0"/>
      <dgm:spPr/>
    </dgm:pt>
    <dgm:pt modelId="{9A527C72-6354-474E-9481-993DCD581121}" type="pres">
      <dgm:prSet presAssocID="{C0BA44B3-99D5-4526-815F-FDC193D63E6C}" presName="compositeB" presStyleCnt="0"/>
      <dgm:spPr/>
    </dgm:pt>
    <dgm:pt modelId="{AE259C50-CB3B-4847-B4E6-8E16AD54159B}" type="pres">
      <dgm:prSet presAssocID="{C0BA44B3-99D5-4526-815F-FDC193D63E6C}" presName="textB" presStyleLbl="revTx" presStyleIdx="3" presStyleCnt="5">
        <dgm:presLayoutVars>
          <dgm:bulletEnabled val="1"/>
        </dgm:presLayoutVars>
      </dgm:prSet>
      <dgm:spPr/>
    </dgm:pt>
    <dgm:pt modelId="{D2018FAA-85B9-4B69-9FBB-FB763026048D}" type="pres">
      <dgm:prSet presAssocID="{C0BA44B3-99D5-4526-815F-FDC193D63E6C}" presName="circleB" presStyleLbl="node1" presStyleIdx="3" presStyleCnt="5"/>
      <dgm:spPr/>
    </dgm:pt>
    <dgm:pt modelId="{545E80DD-5753-4F17-A795-450A5CC1F05E}" type="pres">
      <dgm:prSet presAssocID="{C0BA44B3-99D5-4526-815F-FDC193D63E6C}" presName="spaceB" presStyleCnt="0"/>
      <dgm:spPr/>
    </dgm:pt>
    <dgm:pt modelId="{A11EA6FF-BAE8-4A4F-82D4-B85F8DDB71B7}" type="pres">
      <dgm:prSet presAssocID="{FF2E80A4-6A39-4FA1-B485-85C4E4BD0B27}" presName="space" presStyleCnt="0"/>
      <dgm:spPr/>
    </dgm:pt>
    <dgm:pt modelId="{165C6F64-C3AC-4F4C-8804-CCCF3072AEBD}" type="pres">
      <dgm:prSet presAssocID="{17EF8F9A-BF54-4FC3-9AF2-B2B028C2C531}" presName="compositeA" presStyleCnt="0"/>
      <dgm:spPr/>
    </dgm:pt>
    <dgm:pt modelId="{5C127BB4-6B5D-4059-AA71-DC45E7D567F6}" type="pres">
      <dgm:prSet presAssocID="{17EF8F9A-BF54-4FC3-9AF2-B2B028C2C531}" presName="textA" presStyleLbl="revTx" presStyleIdx="4" presStyleCnt="5">
        <dgm:presLayoutVars>
          <dgm:bulletEnabled val="1"/>
        </dgm:presLayoutVars>
      </dgm:prSet>
      <dgm:spPr/>
    </dgm:pt>
    <dgm:pt modelId="{27679A82-C6C7-4D7A-9694-AF6E3483CEA1}" type="pres">
      <dgm:prSet presAssocID="{17EF8F9A-BF54-4FC3-9AF2-B2B028C2C531}" presName="circleA" presStyleLbl="node1" presStyleIdx="4" presStyleCnt="5"/>
      <dgm:spPr/>
    </dgm:pt>
    <dgm:pt modelId="{EAA01ECD-5715-4188-B874-D1FA62B12FCE}" type="pres">
      <dgm:prSet presAssocID="{17EF8F9A-BF54-4FC3-9AF2-B2B028C2C531}" presName="spaceA" presStyleCnt="0"/>
      <dgm:spPr/>
    </dgm:pt>
  </dgm:ptLst>
  <dgm:cxnLst>
    <dgm:cxn modelId="{20F71A00-410F-43B7-B237-D01AF5B5ED3F}" type="presOf" srcId="{F3643006-7A08-496A-BE4B-BCA8EC70C8B9}" destId="{E9F02E8D-6AFA-446D-95AF-70268832625F}" srcOrd="0" destOrd="0" presId="urn:microsoft.com/office/officeart/2005/8/layout/hProcess11"/>
    <dgm:cxn modelId="{C2BB4B17-FEDC-49C7-99C3-A8CD5007A95D}" srcId="{0F5E2223-1BD4-42E8-B5ED-43009C217579}" destId="{9E15D20B-BC97-4100-8643-856DB7D9F41F}" srcOrd="2" destOrd="0" parTransId="{464CD16C-ACE7-41EB-BEF4-C980B320B774}" sibTransId="{04805B60-11E9-4107-9EBE-AE8558864A2B}"/>
    <dgm:cxn modelId="{096B32F6-0767-4011-9F29-DCA10ED774BD}" type="presOf" srcId="{23BE2E4F-ACD6-4C9A-8176-F54C00051540}" destId="{4E9D9795-00BA-4C85-8F51-CFBF16F83D8A}" srcOrd="0" destOrd="0" presId="urn:microsoft.com/office/officeart/2005/8/layout/hProcess11"/>
    <dgm:cxn modelId="{1FA911D2-CA94-436B-ADD8-CE1909E9C853}" srcId="{0F5E2223-1BD4-42E8-B5ED-43009C217579}" destId="{17EF8F9A-BF54-4FC3-9AF2-B2B028C2C531}" srcOrd="4" destOrd="0" parTransId="{B2BF3B1A-DA8D-4CC6-9579-7D4BDCB7E385}" sibTransId="{12B9A7E0-BA67-4597-BCB5-1B9AA6B771FB}"/>
    <dgm:cxn modelId="{9B7BCAC9-6E6F-4038-9F0B-38D50CAFCFCD}" srcId="{0F5E2223-1BD4-42E8-B5ED-43009C217579}" destId="{F3643006-7A08-496A-BE4B-BCA8EC70C8B9}" srcOrd="0" destOrd="0" parTransId="{993E30C2-80CF-47EE-8554-1C099EEF30F9}" sibTransId="{C79BCAAD-CB8B-4289-9570-EC8072A3D19C}"/>
    <dgm:cxn modelId="{EA37657D-C809-4A21-BF72-2698AB548653}" srcId="{0F5E2223-1BD4-42E8-B5ED-43009C217579}" destId="{23BE2E4F-ACD6-4C9A-8176-F54C00051540}" srcOrd="1" destOrd="0" parTransId="{CBFE71AC-00D1-4E16-8A63-E6BD207A3EB8}" sibTransId="{9FE2AFC0-0C74-498A-96DD-2EE79C8E228B}"/>
    <dgm:cxn modelId="{AB26D96B-F782-495F-A3CE-86F005FE1346}" type="presOf" srcId="{0F5E2223-1BD4-42E8-B5ED-43009C217579}" destId="{A2F4C222-4279-4BD5-9B42-84BE6E383A95}" srcOrd="0" destOrd="0" presId="urn:microsoft.com/office/officeart/2005/8/layout/hProcess11"/>
    <dgm:cxn modelId="{4A293D02-B813-4811-9C78-D2E7CDABE175}" type="presOf" srcId="{17EF8F9A-BF54-4FC3-9AF2-B2B028C2C531}" destId="{5C127BB4-6B5D-4059-AA71-DC45E7D567F6}" srcOrd="0" destOrd="0" presId="urn:microsoft.com/office/officeart/2005/8/layout/hProcess11"/>
    <dgm:cxn modelId="{DA45D4B5-05A3-419B-A013-23B3581917B4}" type="presOf" srcId="{C0BA44B3-99D5-4526-815F-FDC193D63E6C}" destId="{AE259C50-CB3B-4847-B4E6-8E16AD54159B}" srcOrd="0" destOrd="0" presId="urn:microsoft.com/office/officeart/2005/8/layout/hProcess11"/>
    <dgm:cxn modelId="{4FB4EA5A-A425-4BB7-BA80-8349AD83B09F}" srcId="{0F5E2223-1BD4-42E8-B5ED-43009C217579}" destId="{C0BA44B3-99D5-4526-815F-FDC193D63E6C}" srcOrd="3" destOrd="0" parTransId="{456B7FD5-823C-417E-A88F-664BDED5B280}" sibTransId="{FF2E80A4-6A39-4FA1-B485-85C4E4BD0B27}"/>
    <dgm:cxn modelId="{72BD2A20-F7AB-4B06-9703-B755256660E7}" type="presOf" srcId="{9E15D20B-BC97-4100-8643-856DB7D9F41F}" destId="{BDBE9FEE-397F-479C-A8B1-22DEAF45C623}" srcOrd="0" destOrd="0" presId="urn:microsoft.com/office/officeart/2005/8/layout/hProcess11"/>
    <dgm:cxn modelId="{0B3B2EE3-FD4D-4C28-B282-E27BB97EAC04}" type="presParOf" srcId="{A2F4C222-4279-4BD5-9B42-84BE6E383A95}" destId="{41835132-A99C-4968-9B2B-16F4917E3735}" srcOrd="0" destOrd="0" presId="urn:microsoft.com/office/officeart/2005/8/layout/hProcess11"/>
    <dgm:cxn modelId="{D9415EB2-B5FC-4ADC-B5B9-DE7B5AF5ABF5}" type="presParOf" srcId="{A2F4C222-4279-4BD5-9B42-84BE6E383A95}" destId="{A8BF799E-0769-429F-8C7E-96E89E60E13B}" srcOrd="1" destOrd="0" presId="urn:microsoft.com/office/officeart/2005/8/layout/hProcess11"/>
    <dgm:cxn modelId="{70734315-2D5B-44F3-BD04-C65351B98AFA}" type="presParOf" srcId="{A8BF799E-0769-429F-8C7E-96E89E60E13B}" destId="{0D80C8A5-CAD3-4C0F-A283-91EA165D8447}" srcOrd="0" destOrd="0" presId="urn:microsoft.com/office/officeart/2005/8/layout/hProcess11"/>
    <dgm:cxn modelId="{54536199-AEC7-4BE9-87FB-B7771D16CE90}" type="presParOf" srcId="{0D80C8A5-CAD3-4C0F-A283-91EA165D8447}" destId="{E9F02E8D-6AFA-446D-95AF-70268832625F}" srcOrd="0" destOrd="0" presId="urn:microsoft.com/office/officeart/2005/8/layout/hProcess11"/>
    <dgm:cxn modelId="{7B28FB59-7DFF-4611-807E-B63F347B4971}" type="presParOf" srcId="{0D80C8A5-CAD3-4C0F-A283-91EA165D8447}" destId="{A94B22F6-8046-45E5-9FC7-8E647766D753}" srcOrd="1" destOrd="0" presId="urn:microsoft.com/office/officeart/2005/8/layout/hProcess11"/>
    <dgm:cxn modelId="{A5A2B2D3-DDB7-4AD3-859B-D226E5A1C5E0}" type="presParOf" srcId="{0D80C8A5-CAD3-4C0F-A283-91EA165D8447}" destId="{A4426410-4039-4044-B841-8EDFDC701FD9}" srcOrd="2" destOrd="0" presId="urn:microsoft.com/office/officeart/2005/8/layout/hProcess11"/>
    <dgm:cxn modelId="{CB2C3FC8-365B-4B14-AE58-162FB85645C3}" type="presParOf" srcId="{A8BF799E-0769-429F-8C7E-96E89E60E13B}" destId="{2FF8C758-D26C-4BC4-B1AC-346EBE8A65B0}" srcOrd="1" destOrd="0" presId="urn:microsoft.com/office/officeart/2005/8/layout/hProcess11"/>
    <dgm:cxn modelId="{4F2E6EC8-7E68-46B4-9282-46D419A9A3DC}" type="presParOf" srcId="{A8BF799E-0769-429F-8C7E-96E89E60E13B}" destId="{0200ECCD-A7C2-4DBD-834B-17DC81E86D4C}" srcOrd="2" destOrd="0" presId="urn:microsoft.com/office/officeart/2005/8/layout/hProcess11"/>
    <dgm:cxn modelId="{273973CA-3950-4B14-A538-0640131CD6D1}" type="presParOf" srcId="{0200ECCD-A7C2-4DBD-834B-17DC81E86D4C}" destId="{4E9D9795-00BA-4C85-8F51-CFBF16F83D8A}" srcOrd="0" destOrd="0" presId="urn:microsoft.com/office/officeart/2005/8/layout/hProcess11"/>
    <dgm:cxn modelId="{110C2877-9279-496A-BEC4-D4A723B9C36F}" type="presParOf" srcId="{0200ECCD-A7C2-4DBD-834B-17DC81E86D4C}" destId="{E721385C-C408-47BE-9941-3715D8B19E75}" srcOrd="1" destOrd="0" presId="urn:microsoft.com/office/officeart/2005/8/layout/hProcess11"/>
    <dgm:cxn modelId="{AE15D513-0BFC-4D5E-9CF7-0B19E28E1550}" type="presParOf" srcId="{0200ECCD-A7C2-4DBD-834B-17DC81E86D4C}" destId="{C1F45C77-A1C2-4E63-A498-58B5F9C8F9F4}" srcOrd="2" destOrd="0" presId="urn:microsoft.com/office/officeart/2005/8/layout/hProcess11"/>
    <dgm:cxn modelId="{E353868D-F540-4843-9C75-D6AC67C5DDF0}" type="presParOf" srcId="{A8BF799E-0769-429F-8C7E-96E89E60E13B}" destId="{56F92B98-25EC-4D2A-9CC1-D10BE7407DA8}" srcOrd="3" destOrd="0" presId="urn:microsoft.com/office/officeart/2005/8/layout/hProcess11"/>
    <dgm:cxn modelId="{476DB7BC-02DF-4550-9C19-EF769CA5D439}" type="presParOf" srcId="{A8BF799E-0769-429F-8C7E-96E89E60E13B}" destId="{8BF224C9-66F7-434A-993A-B369974C49BE}" srcOrd="4" destOrd="0" presId="urn:microsoft.com/office/officeart/2005/8/layout/hProcess11"/>
    <dgm:cxn modelId="{E36CCE8B-C622-42DA-9EA7-DFA3625DB0F0}" type="presParOf" srcId="{8BF224C9-66F7-434A-993A-B369974C49BE}" destId="{BDBE9FEE-397F-479C-A8B1-22DEAF45C623}" srcOrd="0" destOrd="0" presId="urn:microsoft.com/office/officeart/2005/8/layout/hProcess11"/>
    <dgm:cxn modelId="{9E8307A4-72EC-4E65-B8BF-3D455DBA96FF}" type="presParOf" srcId="{8BF224C9-66F7-434A-993A-B369974C49BE}" destId="{479A2E34-3A1F-49A5-9399-2728E26BF069}" srcOrd="1" destOrd="0" presId="urn:microsoft.com/office/officeart/2005/8/layout/hProcess11"/>
    <dgm:cxn modelId="{74BF1CE9-17C6-4D42-BA13-A84F19A5E86F}" type="presParOf" srcId="{8BF224C9-66F7-434A-993A-B369974C49BE}" destId="{64C1E551-D8F5-4241-A1F4-3DE14C740E7B}" srcOrd="2" destOrd="0" presId="urn:microsoft.com/office/officeart/2005/8/layout/hProcess11"/>
    <dgm:cxn modelId="{C64239FB-C777-4F8F-B6C5-EB30CD2A1758}" type="presParOf" srcId="{A8BF799E-0769-429F-8C7E-96E89E60E13B}" destId="{DFBEF090-7635-459F-9452-BEC1375CDE60}" srcOrd="5" destOrd="0" presId="urn:microsoft.com/office/officeart/2005/8/layout/hProcess11"/>
    <dgm:cxn modelId="{63666C9A-4B96-4564-AA77-3972293311F3}" type="presParOf" srcId="{A8BF799E-0769-429F-8C7E-96E89E60E13B}" destId="{9A527C72-6354-474E-9481-993DCD581121}" srcOrd="6" destOrd="0" presId="urn:microsoft.com/office/officeart/2005/8/layout/hProcess11"/>
    <dgm:cxn modelId="{5B449A2D-C306-4D90-A7BB-B10BAAE7FEC4}" type="presParOf" srcId="{9A527C72-6354-474E-9481-993DCD581121}" destId="{AE259C50-CB3B-4847-B4E6-8E16AD54159B}" srcOrd="0" destOrd="0" presId="urn:microsoft.com/office/officeart/2005/8/layout/hProcess11"/>
    <dgm:cxn modelId="{8BE17EF4-8042-4C24-9E3E-08E0FB337AC6}" type="presParOf" srcId="{9A527C72-6354-474E-9481-993DCD581121}" destId="{D2018FAA-85B9-4B69-9FBB-FB763026048D}" srcOrd="1" destOrd="0" presId="urn:microsoft.com/office/officeart/2005/8/layout/hProcess11"/>
    <dgm:cxn modelId="{694C0001-2C21-43D4-AD04-9F6E8E1FB0C3}" type="presParOf" srcId="{9A527C72-6354-474E-9481-993DCD581121}" destId="{545E80DD-5753-4F17-A795-450A5CC1F05E}" srcOrd="2" destOrd="0" presId="urn:microsoft.com/office/officeart/2005/8/layout/hProcess11"/>
    <dgm:cxn modelId="{EB72EC19-FE1F-404F-9C2F-F24F75EF7C96}" type="presParOf" srcId="{A8BF799E-0769-429F-8C7E-96E89E60E13B}" destId="{A11EA6FF-BAE8-4A4F-82D4-B85F8DDB71B7}" srcOrd="7" destOrd="0" presId="urn:microsoft.com/office/officeart/2005/8/layout/hProcess11"/>
    <dgm:cxn modelId="{121B8D7D-480C-42C0-9A49-AB288106D36E}" type="presParOf" srcId="{A8BF799E-0769-429F-8C7E-96E89E60E13B}" destId="{165C6F64-C3AC-4F4C-8804-CCCF3072AEBD}" srcOrd="8" destOrd="0" presId="urn:microsoft.com/office/officeart/2005/8/layout/hProcess11"/>
    <dgm:cxn modelId="{BC0EAD92-1175-4FB3-8456-C9F977B29E46}" type="presParOf" srcId="{165C6F64-C3AC-4F4C-8804-CCCF3072AEBD}" destId="{5C127BB4-6B5D-4059-AA71-DC45E7D567F6}" srcOrd="0" destOrd="0" presId="urn:microsoft.com/office/officeart/2005/8/layout/hProcess11"/>
    <dgm:cxn modelId="{F14FD950-877E-4717-9AC5-19AC4018383A}" type="presParOf" srcId="{165C6F64-C3AC-4F4C-8804-CCCF3072AEBD}" destId="{27679A82-C6C7-4D7A-9694-AF6E3483CEA1}" srcOrd="1" destOrd="0" presId="urn:microsoft.com/office/officeart/2005/8/layout/hProcess11"/>
    <dgm:cxn modelId="{052E4EF8-5EF6-4F26-9462-FE1774727EB4}" type="presParOf" srcId="{165C6F64-C3AC-4F4C-8804-CCCF3072AEBD}" destId="{EAA01ECD-5715-4188-B874-D1FA62B12FC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10A14-6056-48B6-8513-326949952F31}">
      <dsp:nvSpPr>
        <dsp:cNvPr id="0" name=""/>
        <dsp:cNvSpPr/>
      </dsp:nvSpPr>
      <dsp:spPr>
        <a:xfrm>
          <a:off x="1073" y="734717"/>
          <a:ext cx="3476412" cy="4089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6B1C8-7300-405C-B6BC-06D16E4BF7AC}">
      <dsp:nvSpPr>
        <dsp:cNvPr id="0" name=""/>
        <dsp:cNvSpPr/>
      </dsp:nvSpPr>
      <dsp:spPr>
        <a:xfrm>
          <a:off x="1073" y="888317"/>
          <a:ext cx="255389" cy="255389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07659-F1D6-4E0C-9DCB-58C8631CA13A}">
      <dsp:nvSpPr>
        <dsp:cNvPr id="0" name=""/>
        <dsp:cNvSpPr/>
      </dsp:nvSpPr>
      <dsp:spPr>
        <a:xfrm>
          <a:off x="1073" y="0"/>
          <a:ext cx="3476412" cy="734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Значимые </a:t>
          </a:r>
          <a:endParaRPr lang="ru-RU" sz="4600" kern="1200" dirty="0"/>
        </a:p>
      </dsp:txBody>
      <dsp:txXfrm>
        <a:off x="1073" y="0"/>
        <a:ext cx="3476412" cy="734717"/>
      </dsp:txXfrm>
    </dsp:sp>
    <dsp:sp modelId="{E4AC5FA6-0A53-40FE-9E5F-E9FFAE0BDE07}">
      <dsp:nvSpPr>
        <dsp:cNvPr id="0" name=""/>
        <dsp:cNvSpPr/>
      </dsp:nvSpPr>
      <dsp:spPr>
        <a:xfrm>
          <a:off x="1073" y="1483623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B1662-B34D-4FD7-A11E-282943A22B8C}">
      <dsp:nvSpPr>
        <dsp:cNvPr id="0" name=""/>
        <dsp:cNvSpPr/>
      </dsp:nvSpPr>
      <dsp:spPr>
        <a:xfrm>
          <a:off x="244422" y="1313665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познавательные</a:t>
          </a:r>
          <a:endParaRPr lang="ru-RU" sz="2100" kern="1200" dirty="0"/>
        </a:p>
      </dsp:txBody>
      <dsp:txXfrm>
        <a:off x="244422" y="1313665"/>
        <a:ext cx="3233063" cy="595299"/>
      </dsp:txXfrm>
    </dsp:sp>
    <dsp:sp modelId="{80E864D9-F0FF-4CF4-AFD5-3AA97975F40F}">
      <dsp:nvSpPr>
        <dsp:cNvPr id="0" name=""/>
        <dsp:cNvSpPr/>
      </dsp:nvSpPr>
      <dsp:spPr>
        <a:xfrm>
          <a:off x="1073" y="2078922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8FA61-71F4-43EF-ADE9-396663A7BD00}">
      <dsp:nvSpPr>
        <dsp:cNvPr id="0" name=""/>
        <dsp:cNvSpPr/>
      </dsp:nvSpPr>
      <dsp:spPr>
        <a:xfrm>
          <a:off x="244422" y="1908964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коммуникативные</a:t>
          </a:r>
          <a:endParaRPr lang="ru-RU" sz="2100" kern="1200" dirty="0"/>
        </a:p>
      </dsp:txBody>
      <dsp:txXfrm>
        <a:off x="244422" y="1908964"/>
        <a:ext cx="3233063" cy="595299"/>
      </dsp:txXfrm>
    </dsp:sp>
    <dsp:sp modelId="{199DEBCC-0E46-4AD3-807B-00CBA8E05C27}">
      <dsp:nvSpPr>
        <dsp:cNvPr id="0" name=""/>
        <dsp:cNvSpPr/>
      </dsp:nvSpPr>
      <dsp:spPr>
        <a:xfrm>
          <a:off x="1073" y="2674222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1065A-6B31-4B3C-B6E6-1EB56FBE7A4D}">
      <dsp:nvSpPr>
        <dsp:cNvPr id="0" name=""/>
        <dsp:cNvSpPr/>
      </dsp:nvSpPr>
      <dsp:spPr>
        <a:xfrm>
          <a:off x="244422" y="2504264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эмоциональные</a:t>
          </a:r>
          <a:endParaRPr lang="ru-RU" sz="2100" kern="1200" dirty="0"/>
        </a:p>
      </dsp:txBody>
      <dsp:txXfrm>
        <a:off x="244422" y="2504264"/>
        <a:ext cx="3233063" cy="595299"/>
      </dsp:txXfrm>
    </dsp:sp>
    <dsp:sp modelId="{27D01C8F-C1FF-42D3-B2E2-146B087C4DB3}">
      <dsp:nvSpPr>
        <dsp:cNvPr id="0" name=""/>
        <dsp:cNvSpPr/>
      </dsp:nvSpPr>
      <dsp:spPr>
        <a:xfrm>
          <a:off x="3651306" y="734717"/>
          <a:ext cx="3476412" cy="4089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DA46F-5C02-4939-A118-9834E4AFBCB1}">
      <dsp:nvSpPr>
        <dsp:cNvPr id="0" name=""/>
        <dsp:cNvSpPr/>
      </dsp:nvSpPr>
      <dsp:spPr>
        <a:xfrm>
          <a:off x="3651306" y="888317"/>
          <a:ext cx="255389" cy="255389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521FE7-CA4E-44EF-9565-197C83D6A063}">
      <dsp:nvSpPr>
        <dsp:cNvPr id="0" name=""/>
        <dsp:cNvSpPr/>
      </dsp:nvSpPr>
      <dsp:spPr>
        <a:xfrm>
          <a:off x="3651306" y="0"/>
          <a:ext cx="3476412" cy="734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мотивы</a:t>
          </a:r>
          <a:endParaRPr lang="ru-RU" sz="4600" kern="1200" dirty="0"/>
        </a:p>
      </dsp:txBody>
      <dsp:txXfrm>
        <a:off x="3651306" y="0"/>
        <a:ext cx="3476412" cy="734717"/>
      </dsp:txXfrm>
    </dsp:sp>
    <dsp:sp modelId="{F1EF5F14-DED0-4407-911C-855D56AFE7B7}">
      <dsp:nvSpPr>
        <dsp:cNvPr id="0" name=""/>
        <dsp:cNvSpPr/>
      </dsp:nvSpPr>
      <dsp:spPr>
        <a:xfrm>
          <a:off x="3651306" y="1483623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A3AFB7-2DDC-4D64-862A-F861916FBDE5}">
      <dsp:nvSpPr>
        <dsp:cNvPr id="0" name=""/>
        <dsp:cNvSpPr/>
      </dsp:nvSpPr>
      <dsp:spPr>
        <a:xfrm>
          <a:off x="3894655" y="1313665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саморазвития</a:t>
          </a:r>
          <a:endParaRPr lang="ru-RU" sz="2100" kern="1200" dirty="0"/>
        </a:p>
      </dsp:txBody>
      <dsp:txXfrm>
        <a:off x="3894655" y="1313665"/>
        <a:ext cx="3233063" cy="595299"/>
      </dsp:txXfrm>
    </dsp:sp>
    <dsp:sp modelId="{EEDAEDA8-0958-48CC-B24F-3EF5ED2772FC}">
      <dsp:nvSpPr>
        <dsp:cNvPr id="0" name=""/>
        <dsp:cNvSpPr/>
      </dsp:nvSpPr>
      <dsp:spPr>
        <a:xfrm>
          <a:off x="3651306" y="2078922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256238-7182-498B-AA55-1BACB7CCA523}">
      <dsp:nvSpPr>
        <dsp:cNvPr id="0" name=""/>
        <dsp:cNvSpPr/>
      </dsp:nvSpPr>
      <dsp:spPr>
        <a:xfrm>
          <a:off x="3894655" y="1908964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достижения</a:t>
          </a:r>
          <a:endParaRPr lang="ru-RU" sz="2100" kern="1200" dirty="0"/>
        </a:p>
      </dsp:txBody>
      <dsp:txXfrm>
        <a:off x="3894655" y="1908964"/>
        <a:ext cx="3233063" cy="595299"/>
      </dsp:txXfrm>
    </dsp:sp>
    <dsp:sp modelId="{1A410498-6760-4A29-8367-BE658AEEBCE9}">
      <dsp:nvSpPr>
        <dsp:cNvPr id="0" name=""/>
        <dsp:cNvSpPr/>
      </dsp:nvSpPr>
      <dsp:spPr>
        <a:xfrm>
          <a:off x="3651306" y="2674222"/>
          <a:ext cx="255383" cy="255383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F37F3-D8DE-4E19-954D-88332B1F97E8}">
      <dsp:nvSpPr>
        <dsp:cNvPr id="0" name=""/>
        <dsp:cNvSpPr/>
      </dsp:nvSpPr>
      <dsp:spPr>
        <a:xfrm>
          <a:off x="3894655" y="2504264"/>
          <a:ext cx="3233063" cy="5952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позиция школьника</a:t>
          </a:r>
          <a:endParaRPr lang="ru-RU" sz="2100" kern="1200" dirty="0"/>
        </a:p>
      </dsp:txBody>
      <dsp:txXfrm>
        <a:off x="3894655" y="2504264"/>
        <a:ext cx="3233063" cy="595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35132-A99C-4968-9B2B-16F4917E3735}">
      <dsp:nvSpPr>
        <dsp:cNvPr id="0" name=""/>
        <dsp:cNvSpPr/>
      </dsp:nvSpPr>
      <dsp:spPr>
        <a:xfrm>
          <a:off x="0" y="734481"/>
          <a:ext cx="7416824" cy="979308"/>
        </a:xfrm>
        <a:prstGeom prst="notched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F02E8D-6AFA-446D-95AF-70268832625F}">
      <dsp:nvSpPr>
        <dsp:cNvPr id="0" name=""/>
        <dsp:cNvSpPr/>
      </dsp:nvSpPr>
      <dsp:spPr>
        <a:xfrm>
          <a:off x="2933" y="0"/>
          <a:ext cx="1282552" cy="97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интерес</a:t>
          </a:r>
          <a:endParaRPr lang="ru-RU" sz="1800" kern="1200" dirty="0"/>
        </a:p>
      </dsp:txBody>
      <dsp:txXfrm>
        <a:off x="2933" y="0"/>
        <a:ext cx="1282552" cy="979308"/>
      </dsp:txXfrm>
    </dsp:sp>
    <dsp:sp modelId="{A94B22F6-8046-45E5-9FC7-8E647766D753}">
      <dsp:nvSpPr>
        <dsp:cNvPr id="0" name=""/>
        <dsp:cNvSpPr/>
      </dsp:nvSpPr>
      <dsp:spPr>
        <a:xfrm>
          <a:off x="521796" y="1101722"/>
          <a:ext cx="244827" cy="2448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9D9795-00BA-4C85-8F51-CFBF16F83D8A}">
      <dsp:nvSpPr>
        <dsp:cNvPr id="0" name=""/>
        <dsp:cNvSpPr/>
      </dsp:nvSpPr>
      <dsp:spPr>
        <a:xfrm>
          <a:off x="1349613" y="1468963"/>
          <a:ext cx="1282552" cy="97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стимул</a:t>
          </a:r>
          <a:endParaRPr lang="ru-RU" sz="1800" kern="1200" dirty="0"/>
        </a:p>
      </dsp:txBody>
      <dsp:txXfrm>
        <a:off x="1349613" y="1468963"/>
        <a:ext cx="1282552" cy="979308"/>
      </dsp:txXfrm>
    </dsp:sp>
    <dsp:sp modelId="{E721385C-C408-47BE-9941-3715D8B19E75}">
      <dsp:nvSpPr>
        <dsp:cNvPr id="0" name=""/>
        <dsp:cNvSpPr/>
      </dsp:nvSpPr>
      <dsp:spPr>
        <a:xfrm>
          <a:off x="1868476" y="1101722"/>
          <a:ext cx="244827" cy="2448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BE9FEE-397F-479C-A8B1-22DEAF45C623}">
      <dsp:nvSpPr>
        <dsp:cNvPr id="0" name=""/>
        <dsp:cNvSpPr/>
      </dsp:nvSpPr>
      <dsp:spPr>
        <a:xfrm>
          <a:off x="2696294" y="0"/>
          <a:ext cx="1282552" cy="97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реакция на стимул</a:t>
          </a:r>
          <a:endParaRPr lang="ru-RU" sz="1800" kern="1200" dirty="0"/>
        </a:p>
      </dsp:txBody>
      <dsp:txXfrm>
        <a:off x="2696294" y="0"/>
        <a:ext cx="1282552" cy="979308"/>
      </dsp:txXfrm>
    </dsp:sp>
    <dsp:sp modelId="{479A2E34-3A1F-49A5-9399-2728E26BF069}">
      <dsp:nvSpPr>
        <dsp:cNvPr id="0" name=""/>
        <dsp:cNvSpPr/>
      </dsp:nvSpPr>
      <dsp:spPr>
        <a:xfrm>
          <a:off x="3215157" y="1101722"/>
          <a:ext cx="244827" cy="2448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259C50-CB3B-4847-B4E6-8E16AD54159B}">
      <dsp:nvSpPr>
        <dsp:cNvPr id="0" name=""/>
        <dsp:cNvSpPr/>
      </dsp:nvSpPr>
      <dsp:spPr>
        <a:xfrm>
          <a:off x="4042974" y="1468963"/>
          <a:ext cx="1282552" cy="97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мотив действия</a:t>
          </a:r>
          <a:endParaRPr lang="ru-RU" sz="1800" kern="1200" dirty="0"/>
        </a:p>
      </dsp:txBody>
      <dsp:txXfrm>
        <a:off x="4042974" y="1468963"/>
        <a:ext cx="1282552" cy="979308"/>
      </dsp:txXfrm>
    </dsp:sp>
    <dsp:sp modelId="{D2018FAA-85B9-4B69-9FBB-FB763026048D}">
      <dsp:nvSpPr>
        <dsp:cNvPr id="0" name=""/>
        <dsp:cNvSpPr/>
      </dsp:nvSpPr>
      <dsp:spPr>
        <a:xfrm>
          <a:off x="4561837" y="1101722"/>
          <a:ext cx="244827" cy="2448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27BB4-6B5D-4059-AA71-DC45E7D567F6}">
      <dsp:nvSpPr>
        <dsp:cNvPr id="0" name=""/>
        <dsp:cNvSpPr/>
      </dsp:nvSpPr>
      <dsp:spPr>
        <a:xfrm>
          <a:off x="5389655" y="0"/>
          <a:ext cx="1282552" cy="979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само действие</a:t>
          </a:r>
          <a:endParaRPr lang="ru-RU" sz="1800" kern="1200" dirty="0"/>
        </a:p>
      </dsp:txBody>
      <dsp:txXfrm>
        <a:off x="5389655" y="0"/>
        <a:ext cx="1282552" cy="979308"/>
      </dsp:txXfrm>
    </dsp:sp>
    <dsp:sp modelId="{27679A82-C6C7-4D7A-9694-AF6E3483CEA1}">
      <dsp:nvSpPr>
        <dsp:cNvPr id="0" name=""/>
        <dsp:cNvSpPr/>
      </dsp:nvSpPr>
      <dsp:spPr>
        <a:xfrm>
          <a:off x="5908518" y="1101722"/>
          <a:ext cx="244827" cy="24482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2C592A7-FD58-4BA7-9D4A-70C96ECBD70A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D27B058-52C6-46A4-AFD9-22F928645C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1340769"/>
            <a:ext cx="4104456" cy="165618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Мотивация учения –</a:t>
            </a:r>
            <a:br>
              <a:rPr lang="ru-RU" sz="2400" dirty="0" smtClean="0"/>
            </a:br>
            <a:r>
              <a:rPr lang="ru-RU" sz="2400" dirty="0" smtClean="0"/>
              <a:t>       основное условие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успешного обучения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736622"/>
            <a:ext cx="3299427" cy="1524000"/>
          </a:xfrm>
        </p:spPr>
        <p:txBody>
          <a:bodyPr/>
          <a:lstStyle/>
          <a:p>
            <a:pPr algn="l"/>
            <a:r>
              <a:rPr lang="ru-RU" dirty="0" smtClean="0"/>
              <a:t>Педагогический совет</a:t>
            </a:r>
          </a:p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13.04.2012 г.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12882"/>
            <a:ext cx="2448272" cy="367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930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85251" y="981006"/>
            <a:ext cx="3063240" cy="1153209"/>
          </a:xfrm>
        </p:spPr>
        <p:txBody>
          <a:bodyPr/>
          <a:lstStyle/>
          <a:p>
            <a:r>
              <a:rPr lang="ru-RU" dirty="0" smtClean="0"/>
              <a:t>Главная задача мотивации учения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755156" y="2492515"/>
            <a:ext cx="3817099" cy="3231734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Организация учебной деятельности, которая максимально способствовала бы раскрытию внутреннего мотивационного потенциала личности ребенка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 rot="173167">
            <a:off x="4750308" y="993578"/>
            <a:ext cx="3391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Пути разрешения </a:t>
            </a:r>
          </a:p>
          <a:p>
            <a:pPr algn="ctr"/>
            <a:r>
              <a:rPr lang="ru-RU" sz="2400" dirty="0" smtClean="0">
                <a:latin typeface="+mj-lt"/>
              </a:rPr>
              <a:t>проблемы мотивации 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rot="156511">
            <a:off x="4723607" y="2118629"/>
            <a:ext cx="33047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Выяснить причины нежелания учиться и постараться их минимизировать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Максимизировать то, что вызывает и поддерживает познавательную мотивацию обучающихся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11639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65873"/>
            <a:ext cx="6742655" cy="4495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908720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Мечта учителя???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4447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06153"/>
            <a:ext cx="4536504" cy="4569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Страшный сон ученика???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8973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638690"/>
            <a:ext cx="7464829" cy="5598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63688" y="1052736"/>
            <a:ext cx="568863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376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772816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свете ни единому уму, </a:t>
            </a:r>
            <a:br>
              <a:rPr lang="ru-RU" dirty="0" smtClean="0"/>
            </a:br>
            <a:r>
              <a:rPr lang="ru-RU" dirty="0" smtClean="0"/>
              <a:t>Имевшему учительскую прыть, </a:t>
            </a:r>
            <a:br>
              <a:rPr lang="ru-RU" dirty="0" smtClean="0"/>
            </a:br>
            <a:r>
              <a:rPr lang="ru-RU" dirty="0" smtClean="0"/>
              <a:t>Глаза не удалось открыть тому, </a:t>
            </a:r>
            <a:br>
              <a:rPr lang="ru-RU" dirty="0" smtClean="0"/>
            </a:br>
            <a:r>
              <a:rPr lang="ru-RU" dirty="0" smtClean="0"/>
              <a:t>Кто сам не собирался их открыть.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Игорь Губерман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118" y="980728"/>
            <a:ext cx="3025813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400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171258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Мотив</a:t>
            </a:r>
            <a:r>
              <a:rPr lang="ru-RU" sz="3200" dirty="0" smtClean="0"/>
              <a:t> – побудительная причина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6288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/>
              <a:t>Мотивация</a:t>
            </a:r>
            <a:r>
              <a:rPr lang="ru-RU" dirty="0" smtClean="0"/>
              <a:t> – осознаваемые или неосознаваемые психические факторы, побуждающие индивида к совершению определенных действий и определяющие их направленность и цели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34290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/>
              <a:t>Мотивация</a:t>
            </a:r>
            <a:r>
              <a:rPr lang="ru-RU" dirty="0" smtClean="0"/>
              <a:t> – общее название для процессов, методов и средств побуждения учащихся к продуктивной познавательной деятельности, активному освоению содержания образования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986290" y="3861048"/>
            <a:ext cx="2304256" cy="1322278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в педагогике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5871384" y="1844821"/>
            <a:ext cx="2304256" cy="1296146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300192" y="227687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</a:t>
            </a:r>
            <a:r>
              <a:rPr lang="ru-RU" sz="1400" dirty="0" smtClean="0"/>
              <a:t> </a:t>
            </a:r>
            <a:r>
              <a:rPr lang="ru-RU" dirty="0" smtClean="0"/>
              <a:t>психологии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52774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796808949"/>
              </p:ext>
            </p:extLst>
          </p:nvPr>
        </p:nvGraphicFramePr>
        <p:xfrm>
          <a:off x="1115616" y="1052736"/>
          <a:ext cx="712879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15616" y="4293096"/>
            <a:ext cx="255383" cy="255383"/>
          </a:xfrm>
          <a:prstGeom prst="rect">
            <a:avLst/>
          </a:pr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hueOff val="0"/>
              <a:satOff val="0"/>
              <a:lumOff val="0"/>
              <a:alphaOff val="0"/>
            </a:schemeClr>
          </a:fillRef>
          <a:effectRef idx="0">
            <a:schemeClr val="lt2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/>
          <p:cNvSpPr txBox="1"/>
          <p:nvPr/>
        </p:nvSpPr>
        <p:spPr>
          <a:xfrm>
            <a:off x="1403648" y="4221088"/>
            <a:ext cx="51125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100" dirty="0" smtClean="0"/>
              <a:t>внешние (поощрения, наказания)</a:t>
            </a:r>
          </a:p>
        </p:txBody>
      </p:sp>
    </p:spTree>
    <p:extLst>
      <p:ext uri="{BB962C8B-B14F-4D97-AF65-F5344CB8AC3E}">
        <p14:creationId xmlns:p14="http://schemas.microsoft.com/office/powerpoint/2010/main" val="152052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82180045"/>
              </p:ext>
            </p:extLst>
          </p:nvPr>
        </p:nvGraphicFramePr>
        <p:xfrm>
          <a:off x="899592" y="3861048"/>
          <a:ext cx="7416824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1160405" y="1196752"/>
            <a:ext cx="3456384" cy="194421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solidFill>
                  <a:sysClr val="windowText" lastClr="000000"/>
                </a:solidFill>
              </a:rPr>
              <a:t>Стимул</a:t>
            </a:r>
            <a:r>
              <a:rPr lang="ru-RU" dirty="0" smtClean="0">
                <a:solidFill>
                  <a:sysClr val="windowText" lastClr="000000"/>
                </a:solidFill>
              </a:rPr>
              <a:t> – побуждение, эффект которого опосредован психикой человека, его взглядами, чувствами, настроением,  интересами, стремлениями.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66092"/>
            <a:ext cx="326436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926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1340769"/>
            <a:ext cx="4104456" cy="165618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Мотивация учения –</a:t>
            </a:r>
            <a:br>
              <a:rPr lang="ru-RU" sz="2400" dirty="0" smtClean="0"/>
            </a:br>
            <a:r>
              <a:rPr lang="ru-RU" sz="2400" dirty="0" smtClean="0"/>
              <a:t>       основное условие 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успешного обучения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736622"/>
            <a:ext cx="3299427" cy="1524000"/>
          </a:xfrm>
        </p:spPr>
        <p:txBody>
          <a:bodyPr/>
          <a:lstStyle/>
          <a:p>
            <a:pPr algn="l"/>
            <a:r>
              <a:rPr lang="ru-RU" dirty="0" smtClean="0"/>
              <a:t>Педагогический совет</a:t>
            </a:r>
          </a:p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13.04.2012 г.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12881"/>
            <a:ext cx="2520280" cy="3778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5382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311" y="1871554"/>
            <a:ext cx="6137393" cy="407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55576" y="1108775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  </a:t>
            </a:r>
            <a:r>
              <a:rPr lang="ru-RU" sz="2000" i="1" u="sng" dirty="0" smtClean="0"/>
              <a:t>Внутренняя</a:t>
            </a:r>
            <a:r>
              <a:rPr lang="ru-RU" sz="2000" dirty="0" smtClean="0"/>
              <a:t>  мотивация –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важное условие успешного обучения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4576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0469">
            <a:off x="4105180" y="2420356"/>
            <a:ext cx="4187957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4950">
            <a:off x="1151492" y="1089354"/>
            <a:ext cx="3888432" cy="294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1088"/>
            <a:ext cx="2465694" cy="203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076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3600400"/>
          </a:xfrm>
        </p:spPr>
        <p:txBody>
          <a:bodyPr>
            <a:normAutofit/>
          </a:bodyPr>
          <a:lstStyle/>
          <a:p>
            <a:pPr algn="l"/>
            <a:r>
              <a:rPr lang="ru-RU" sz="3200" i="1" u="sng" dirty="0" smtClean="0"/>
              <a:t>Активная</a:t>
            </a:r>
            <a:r>
              <a:rPr lang="ru-RU" sz="3200" dirty="0" smtClean="0"/>
              <a:t> мотивация предполагает сравнивание достижения  школьника с его же успехами,</a:t>
            </a:r>
            <a:br>
              <a:rPr lang="ru-RU" sz="3200" dirty="0" smtClean="0"/>
            </a:br>
            <a:r>
              <a:rPr lang="ru-RU" sz="3200" dirty="0" smtClean="0"/>
              <a:t> а не с результатами работы одноклассников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08920"/>
            <a:ext cx="2771801" cy="337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23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151</TotalTime>
  <Words>183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Мотивация учения –        основное условие               успешного обучения</vt:lpstr>
      <vt:lpstr>Презентация PowerPoint</vt:lpstr>
      <vt:lpstr>Мотив – побудительная причина </vt:lpstr>
      <vt:lpstr>Презентация PowerPoint</vt:lpstr>
      <vt:lpstr>Презентация PowerPoint</vt:lpstr>
      <vt:lpstr>Мотивация учения –        основное условие               успешного обучения</vt:lpstr>
      <vt:lpstr>Презентация PowerPoint</vt:lpstr>
      <vt:lpstr>Презентация PowerPoint</vt:lpstr>
      <vt:lpstr>Активная мотивация предполагает сравнивание достижения  школьника с его же успехами,  а не с результатами работы одноклассников</vt:lpstr>
      <vt:lpstr>Главная задача мотивации учения</vt:lpstr>
      <vt:lpstr>Презентация PowerPoint</vt:lpstr>
      <vt:lpstr>Презентация PowerPoint</vt:lpstr>
      <vt:lpstr>Презентация PowerPoint</vt:lpstr>
    </vt:vector>
  </TitlesOfParts>
  <Company>VolgaSoft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учения –                основное условие успешного обучения</dc:title>
  <dc:creator>Династия Шмелевых</dc:creator>
  <cp:lastModifiedBy>Династия Шмелевых</cp:lastModifiedBy>
  <cp:revision>13</cp:revision>
  <dcterms:created xsi:type="dcterms:W3CDTF">2012-04-12T19:56:10Z</dcterms:created>
  <dcterms:modified xsi:type="dcterms:W3CDTF">2012-04-12T22:27:32Z</dcterms:modified>
</cp:coreProperties>
</file>