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3140968"/>
            <a:ext cx="8458200" cy="12223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836712"/>
            <a:ext cx="8458200" cy="2376264"/>
          </a:xfrm>
        </p:spPr>
        <p:txBody>
          <a:bodyPr>
            <a:normAutofit/>
          </a:bodyPr>
          <a:lstStyle/>
          <a:p>
            <a:pPr fontAlgn="base"/>
            <a:endParaRPr lang="ru-RU" dirty="0" smtClean="0"/>
          </a:p>
          <a:p>
            <a:pPr algn="ctr" fontAlgn="base"/>
            <a:r>
              <a:rPr lang="ru-RU" sz="4400" b="1" cap="all" dirty="0" smtClean="0">
                <a:latin typeface="Candara" pitchFamily="34" charset="0"/>
              </a:rPr>
              <a:t>МАТЕМАТИК </a:t>
            </a:r>
            <a:endParaRPr lang="ru-RU" sz="4400" b="1" cap="all" dirty="0" smtClean="0">
              <a:latin typeface="Candara" pitchFamily="34" charset="0"/>
            </a:endParaRPr>
          </a:p>
          <a:p>
            <a:pPr algn="ctr" fontAlgn="base"/>
            <a:r>
              <a:rPr lang="ru-RU" sz="4400" b="1" cap="all" dirty="0" smtClean="0">
                <a:latin typeface="Candara" pitchFamily="34" charset="0"/>
              </a:rPr>
              <a:t>ИСААК </a:t>
            </a:r>
            <a:r>
              <a:rPr lang="ru-RU" sz="4400" b="1" cap="all" dirty="0" smtClean="0">
                <a:latin typeface="Candara" pitchFamily="34" charset="0"/>
              </a:rPr>
              <a:t>НЬЮТОН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3928" y="1196752"/>
            <a:ext cx="5040560" cy="5462067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dirty="0" smtClean="0"/>
              <a:t>«Об Исааке Ньютоне столько всего написано! Его имя и биография известны даже самому юному школьнику. Ньютон — великий физик». Скажет и ошибётся. Дело в том, что сам Ньютон считал самыми великими своими открытиями именно математические открытия, а никак не результаты исследований, которые современная наука относит к разделам физики. К сожалению, школьная программа построена таким образом, что действительно складывается ложное впечатление о Ньютоне-физике и только профессиональные математики в университетах узнают с удивлением о Ньютоне-математике.</a:t>
            </a:r>
            <a:endParaRPr lang="ru-RU" dirty="0"/>
          </a:p>
        </p:txBody>
      </p:sp>
      <p:pic>
        <p:nvPicPr>
          <p:cNvPr id="14338" name="Picture 2" descr="https://cont.ws/uploads/pic/2017/2/Nyuto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4211960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648072"/>
          </a:xfrm>
        </p:spPr>
        <p:txBody>
          <a:bodyPr/>
          <a:lstStyle/>
          <a:p>
            <a:pPr algn="ctr"/>
            <a:r>
              <a:rPr lang="ru-RU" dirty="0" smtClean="0"/>
              <a:t>биография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52536" y="1052736"/>
            <a:ext cx="9396536" cy="2736304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/>
              <a:t>Исаак Ньютон, будущий великий математик, родился в семье фермера в </a:t>
            </a:r>
            <a:r>
              <a:rPr lang="ru-RU" dirty="0" err="1" smtClean="0"/>
              <a:t>Вулсторпе</a:t>
            </a:r>
            <a:r>
              <a:rPr lang="ru-RU" dirty="0" smtClean="0"/>
              <a:t> недалеко от Кембриджа в Англии. Его отец умер незадолго до рождения сына. С 12 лет мальчик начал учиться в </a:t>
            </a:r>
            <a:r>
              <a:rPr lang="ru-RU" dirty="0" err="1" smtClean="0"/>
              <a:t>Грантемской</a:t>
            </a:r>
            <a:r>
              <a:rPr lang="ru-RU" dirty="0" smtClean="0"/>
              <a:t> школе, а в 1661 г. поступил в Тринити-колледж Кембриджского университета в качестве </a:t>
            </a:r>
            <a:r>
              <a:rPr lang="ru-RU" dirty="0" err="1" smtClean="0"/>
              <a:t>сабсайзера</a:t>
            </a:r>
            <a:r>
              <a:rPr lang="ru-RU" dirty="0" smtClean="0"/>
              <a:t> (так называли </a:t>
            </a:r>
            <a:r>
              <a:rPr lang="ru-RU" dirty="0" smtClean="0"/>
              <a:t>малообеспеченных </a:t>
            </a:r>
            <a:r>
              <a:rPr lang="ru-RU" dirty="0" smtClean="0"/>
              <a:t>студентов, выполнявших для заработка обязанности слуг в колледже). Окончив колледж в 1665 г., Ньютон получил учёную степень бакалавра.</a:t>
            </a:r>
            <a:endParaRPr lang="ru-RU" dirty="0"/>
          </a:p>
        </p:txBody>
      </p:sp>
      <p:pic>
        <p:nvPicPr>
          <p:cNvPr id="13314" name="Picture 2" descr="https://cdn.historydaily.org/content/52412/fceadbe7cee59440fb81a55ffb3f36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2250" y="3457574"/>
            <a:ext cx="6381750" cy="3400426"/>
          </a:xfrm>
          <a:prstGeom prst="rect">
            <a:avLst/>
          </a:prstGeom>
          <a:noFill/>
        </p:spPr>
      </p:pic>
      <p:pic>
        <p:nvPicPr>
          <p:cNvPr id="13316" name="Picture 4" descr="https://avatars.mds.yandex.net/get-zen_doc/1602847/pub_5d2db6eaa2d6ed00ae61e507_5d2db82dd11ba200ac676d22/scale_6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1008"/>
            <a:ext cx="2699792" cy="33569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212976"/>
            <a:ext cx="8991600" cy="3456384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>В 1665-67 гг., во время эпидемии чумы, он жил в своей родной деревне </a:t>
            </a:r>
            <a:r>
              <a:rPr lang="ru-RU" dirty="0" err="1" smtClean="0"/>
              <a:t>Вулсторп</a:t>
            </a:r>
            <a:r>
              <a:rPr lang="ru-RU" dirty="0" smtClean="0"/>
              <a:t>. Эти годы вынужденного затворничества оказались наиболее продуктивными в его научном творчестве. В это время у Ньютона сложились идеи, которые привели его к созданию дифференциального и интегрального исчислений, изобретению зеркального телескопа (собственноручно изготовленного им в 1668 г.), открытию закона всемирного тяготения. Здесь он провёл опыты по разложению (дисперсии) света.</a:t>
            </a:r>
            <a:endParaRPr lang="ru-RU" dirty="0"/>
          </a:p>
        </p:txBody>
      </p:sp>
      <p:pic>
        <p:nvPicPr>
          <p:cNvPr id="28674" name="Picture 2" descr="https://www.kisa-ozet.org/wp-content/uploads/2013/06/isaac-newton-kimdi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88640"/>
            <a:ext cx="7146132" cy="29823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52536" y="3501008"/>
            <a:ext cx="9217024" cy="3356992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>Основными направлениями научной деятельности Ньютона были математика, механика, астрономия и физика. К слову, теоретическая механика — это также раздел математики, а не физики. В этих областях им были достигнуты выдающиеся достижения: вывод и формулировка основных законов классической механики, открытие закона всемирного тяготения, законов спектрального разложения света и разработка дифференциального и интегрального исчисления методом флюксий.</a:t>
            </a:r>
            <a:endParaRPr lang="ru-RU" dirty="0"/>
          </a:p>
        </p:txBody>
      </p:sp>
      <p:pic>
        <p:nvPicPr>
          <p:cNvPr id="29698" name="Picture 2" descr="https://s-english.ru/images/topik/isaac-newt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3238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22" name="Picture 2" descr="https://i.ytimg.com/vi/q5ySQntLdA0/hq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https://i.ytimg.com/vi/Kwf5bvTpJRU/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974974" y="0"/>
            <a:ext cx="12191998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31840" y="5517232"/>
            <a:ext cx="6012160" cy="1340768"/>
          </a:xfrm>
        </p:spPr>
        <p:txBody>
          <a:bodyPr>
            <a:normAutofit fontScale="70000" lnSpcReduction="20000"/>
          </a:bodyPr>
          <a:lstStyle/>
          <a:p>
            <a:pPr fontAlgn="base">
              <a:buNone/>
            </a:pPr>
            <a:r>
              <a:rPr lang="ru-RU" b="1" dirty="0" smtClean="0">
                <a:solidFill>
                  <a:srgbClr val="FFFF00"/>
                </a:solidFill>
              </a:rPr>
              <a:t>   «Если </a:t>
            </a:r>
            <a:r>
              <a:rPr lang="ru-RU" b="1" dirty="0" smtClean="0">
                <a:solidFill>
                  <a:srgbClr val="FFFF00"/>
                </a:solidFill>
              </a:rPr>
              <a:t>я видел дальше других, то потому лишь, что стоял на плечах </a:t>
            </a:r>
            <a:r>
              <a:rPr lang="ru-RU" b="1" dirty="0" smtClean="0">
                <a:solidFill>
                  <a:srgbClr val="FFFF00"/>
                </a:solidFill>
              </a:rPr>
              <a:t>гигантов» </a:t>
            </a:r>
          </a:p>
          <a:p>
            <a:pPr algn="r" fontAlgn="base">
              <a:buNone/>
            </a:pPr>
            <a:r>
              <a:rPr lang="ru-RU" b="1" dirty="0" smtClean="0">
                <a:solidFill>
                  <a:srgbClr val="FFFF00"/>
                </a:solidFill>
              </a:rPr>
              <a:t>И. Ньютон</a:t>
            </a:r>
            <a:endParaRPr lang="ru-RU" b="1" dirty="0" smtClean="0">
              <a:solidFill>
                <a:srgbClr val="FFFF00"/>
              </a:solidFill>
            </a:endParaRPr>
          </a:p>
          <a:p>
            <a:pPr fontAlgn="base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</TotalTime>
  <Words>324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Слайд 1</vt:lpstr>
      <vt:lpstr>Слайд 2</vt:lpstr>
      <vt:lpstr>биография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Microsoft</cp:lastModifiedBy>
  <cp:revision>2</cp:revision>
  <dcterms:created xsi:type="dcterms:W3CDTF">2019-10-16T20:55:36Z</dcterms:created>
  <dcterms:modified xsi:type="dcterms:W3CDTF">2019-10-16T21:13:47Z</dcterms:modified>
</cp:coreProperties>
</file>