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56" r:id="rId2"/>
    <p:sldId id="258" r:id="rId3"/>
    <p:sldId id="261" r:id="rId4"/>
    <p:sldId id="267" r:id="rId5"/>
    <p:sldId id="266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AA912-BCA8-4AEF-AA6F-81674F87668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0DC65-B29C-4687-8BD8-EC61B0085B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Рисование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0DC65-B29C-4687-8BD8-EC61B0085B3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42918"/>
            <a:ext cx="7851648" cy="250033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/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/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/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/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Взросло – детский проект</a:t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«Космическое путешествие»</a:t>
            </a:r>
            <a:br>
              <a:rPr lang="ru-RU" sz="4000" dirty="0" smtClean="0">
                <a:solidFill>
                  <a:srgbClr val="FFFF00"/>
                </a:solidFill>
              </a:rPr>
            </a:b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857892"/>
            <a:ext cx="7854696" cy="7143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Старшая группа № 10 «Морячки»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19500" y="271462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4143380"/>
            <a:ext cx="19431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4071942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xCom\Desktop\космоссс\Фото06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785794"/>
            <a:ext cx="4000529" cy="3000396"/>
          </a:xfrm>
          <a:prstGeom prst="rect">
            <a:avLst/>
          </a:prstGeom>
          <a:noFill/>
        </p:spPr>
      </p:pic>
      <p:pic>
        <p:nvPicPr>
          <p:cNvPr id="1027" name="Picture 3" descr="C:\Users\MaxCom\Desktop\космоссс\Фото06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571876"/>
            <a:ext cx="4225676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MaxCom\Desktop\космоссс\Фото06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3643314"/>
            <a:ext cx="4214842" cy="3016931"/>
          </a:xfrm>
          <a:prstGeom prst="rect">
            <a:avLst/>
          </a:prstGeom>
          <a:noFill/>
        </p:spPr>
      </p:pic>
      <p:pic>
        <p:nvPicPr>
          <p:cNvPr id="1026" name="Picture 2" descr="C:\Users\MaxCom\Desktop\космоссс\Фото06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000108"/>
            <a:ext cx="4000528" cy="28194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</p:spPr>
        <p:txBody>
          <a:bodyPr/>
          <a:lstStyle/>
          <a:p>
            <a:r>
              <a:rPr lang="ru-RU" dirty="0" smtClean="0"/>
              <a:t>Выставка работ в холе ДОУ</a:t>
            </a:r>
            <a:endParaRPr lang="ru-RU" dirty="0"/>
          </a:p>
        </p:txBody>
      </p:sp>
      <p:pic>
        <p:nvPicPr>
          <p:cNvPr id="2050" name="Picture 2" descr="C:\Users\MaxCom\Desktop\космоссс\Фото06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928802"/>
            <a:ext cx="6502400" cy="4454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Выступления детей</a:t>
            </a:r>
            <a:endParaRPr lang="ru-RU" dirty="0"/>
          </a:p>
        </p:txBody>
      </p:sp>
      <p:pic>
        <p:nvPicPr>
          <p:cNvPr id="3076" name="Picture 4" descr="C:\Users\MaxCom\Desktop\космоссс\Фото06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2000240"/>
            <a:ext cx="4000528" cy="4286280"/>
          </a:xfrm>
          <a:prstGeom prst="rect">
            <a:avLst/>
          </a:prstGeom>
          <a:noFill/>
        </p:spPr>
      </p:pic>
      <p:pic>
        <p:nvPicPr>
          <p:cNvPr id="3077" name="Picture 5" descr="C:\Users\MaxCom\Desktop\космоссс\Фото06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09" y="1928802"/>
            <a:ext cx="3357587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xCom\Desktop\космоссс\Фото06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714356"/>
            <a:ext cx="7643866" cy="5656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</TotalTime>
  <Words>17</Words>
  <Application>Microsoft Office PowerPoint</Application>
  <PresentationFormat>Экран (4:3)</PresentationFormat>
  <Paragraphs>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    Взросло – детский проект «Космическое путешествие» </vt:lpstr>
      <vt:lpstr>Слайд 2</vt:lpstr>
      <vt:lpstr>Слайд 3</vt:lpstr>
      <vt:lpstr>Выставка работ в холе ДОУ</vt:lpstr>
      <vt:lpstr>        Выступления детей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Взросло – детский проект «Космическое путешествие» старшая группа № 10 «Морячки» </dc:title>
  <dc:creator>MaxCom</dc:creator>
  <cp:lastModifiedBy>1</cp:lastModifiedBy>
  <cp:revision>14</cp:revision>
  <dcterms:created xsi:type="dcterms:W3CDTF">2006-12-31T17:01:42Z</dcterms:created>
  <dcterms:modified xsi:type="dcterms:W3CDTF">2019-10-17T04:00:09Z</dcterms:modified>
</cp:coreProperties>
</file>