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4" r:id="rId9"/>
    <p:sldId id="263" r:id="rId10"/>
    <p:sldId id="262" r:id="rId11"/>
    <p:sldId id="265" r:id="rId12"/>
    <p:sldId id="266" r:id="rId13"/>
    <p:sldId id="267" r:id="rId14"/>
    <p:sldId id="269" r:id="rId15"/>
    <p:sldId id="270" r:id="rId16"/>
    <p:sldId id="271" r:id="rId17"/>
    <p:sldId id="273" r:id="rId18"/>
    <p:sldId id="274" r:id="rId19"/>
    <p:sldId id="275" r:id="rId20"/>
    <p:sldId id="272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5515" autoAdjust="0"/>
    <p:restoredTop sz="86468" autoAdjust="0"/>
  </p:normalViewPr>
  <p:slideViewPr>
    <p:cSldViewPr>
      <p:cViewPr>
        <p:scale>
          <a:sx n="46" d="100"/>
          <a:sy n="46" d="100"/>
        </p:scale>
        <p:origin x="-1806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165304"/>
          </a:xfrm>
          <a:solidFill>
            <a:srgbClr val="FFC000"/>
          </a:solidFill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«Пришла без красок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и     без кисти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      и перекрасила все      листья».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93296"/>
            <a:ext cx="9144000" cy="7647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Выполнила :Педагог </a:t>
            </a:r>
            <a:r>
              <a:rPr lang="ru-RU" sz="2000" dirty="0" err="1" smtClean="0">
                <a:solidFill>
                  <a:srgbClr val="C00000"/>
                </a:solidFill>
              </a:rPr>
              <a:t>Куфтырева</a:t>
            </a:r>
            <a:r>
              <a:rPr lang="ru-RU" sz="2000" dirty="0" smtClean="0">
                <a:solidFill>
                  <a:srgbClr val="C00000"/>
                </a:solidFill>
              </a:rPr>
              <a:t> О.В.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2018год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images6.fanpop.com/image/photos/32700000/autumn-autumn-32744881-672-8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48880"/>
            <a:ext cx="334786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Третье наблюдение «Цветники»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огулки в природу2018 год\DSC0044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628800"/>
            <a:ext cx="8100392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Четвертое  наблюдение «Экскурсия в цветочный сад».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4076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3 этап. Экспериментальная деятельность 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Сбор семян цветов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огулки в природу2018 год\DSC0044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772817"/>
            <a:ext cx="576064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4этап.Труд в природе.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5этап. «Кто как готовится к зиме» «Куда прячутся насекомые?»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огулки в природу 2017 год\DSC0000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772816"/>
            <a:ext cx="576064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6 этап. Экспериментальная деятельность. «Чем дышат животные под землей»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экспериментальная деятельность\DSC001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00808"/>
            <a:ext cx="42119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ад12018\экспериментальная деятельность\DSC0014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305175"/>
            <a:ext cx="47371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0872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7 этап. Художественно эстетическое развитие.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4928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Рисование. «Превращение осеннего листка»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аздник осенний\DSC0002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7496" y="2636913"/>
            <a:ext cx="4536504" cy="42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ад12018\сад12018\DSC0002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40768"/>
            <a:ext cx="44999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Художественно эстетическое развитие.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Рисование «Яблоня с золотыми яблочками»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сад12018\DSC000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340768"/>
            <a:ext cx="648072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Художественно эстетическое развитие.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Лепка «Овощи лежат на тарелочке»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сад12018\DSC000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340768"/>
            <a:ext cx="6408712" cy="551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Художественно эстетическое развитие.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Ручной труд из природного материала. «Лесные человечки».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сад12018\DSC002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752"/>
            <a:ext cx="4986114" cy="332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ад12018\сад12018\DSC002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657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1277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Цель: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Обогащать знания детей об осени , осенних изменениях в природе, через наблюдения , экспериментальную, трудовую, художественную деятельность детей.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www.zwalls.ru/pic/201410/1920x1200/zwalls.ru-44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708920"/>
            <a:ext cx="5832648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76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8 этап. Работа с родителями.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566124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Выставка совместного творчества детей и родителей «Огородные чудеса».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аздник осенний\DSC000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916832"/>
            <a:ext cx="33020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ад12018\праздник осенний\DSC0004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3" y="1988840"/>
            <a:ext cx="3563888" cy="227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сад12018\праздник День учителя\DSC0037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981450"/>
            <a:ext cx="38354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9 этап .Праздник «Золотая осень»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аздник осенний\DSC0036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64704"/>
            <a:ext cx="741682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ИТОГ ПРОЕКТА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92696"/>
            <a:ext cx="9144000" cy="616530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При комплексном подходе и использовании всех образовательных областей, при  ознакомлении детей с осенними изменениями в природе,  наблюдалась положительная динамика.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Дети расширили представления об осенних изменениях в природе, о подготовке животных к зиме.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Продолжили работу над экспериментированием, тем самым пополнили знания о  том , что под землей есть жизнь  и существует кислород в земле. При сборе семян цветов  дети научились различать их, узнали , что у всех цветов разные семена.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Свои знания дети применяли в практической работе.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12776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Задачи: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51723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Проводить наблюдения за природными изменениями с приходом осени,  учиться составлять описательные рассказы об осени, заучивать стихи.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Использовать полученные знания в экспериментальной, художественной, трудовой деятельности детей.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Развивать наблюдательность , художественно- эстетически, трудовые навыки.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kidwiki.ru/wp-content/uploads/2017/09/deti_i_osen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4293096"/>
            <a:ext cx="4464496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Актуальность: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 современном мире не все родители уделяют достаточно внимания изучению окружающего мира. Мало гуляют с детьми, наблюдают за изменениями в природе. Комплексный подход к изучению  темы «Осень», с использованием  всех образовательных областей, дает  положительную динамику: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-дети познают окружающий мир природы, социальный  мир через наблюдения, экскурсии , экспериментальную деятельность;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-учатся составлять  описательные рассказы, разучивают стихи, пословицы , знакомятся с народными  приметами;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-развивают  творческое воображение, создают  поделки, рисунки своими руками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4076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 срокам реализации: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Вид проекта:</a:t>
            </a:r>
            <a:r>
              <a:rPr lang="ru-RU" sz="2000" dirty="0" smtClean="0">
                <a:solidFill>
                  <a:srgbClr val="C00000"/>
                </a:solidFill>
              </a:rPr>
              <a:t> познавательный.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Длительность проекта: сентябрь-октябрь.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Участники проекта : педагог, воспитанники, родители.</a:t>
            </a:r>
          </a:p>
          <a:p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1 этап «Особенности сезонных изменений»</a:t>
            </a:r>
            <a:r>
              <a:rPr lang="ru-RU" dirty="0" smtClean="0"/>
              <a:t> </a:t>
            </a:r>
            <a:r>
              <a:rPr lang="ru-RU" sz="2200" dirty="0" smtClean="0">
                <a:solidFill>
                  <a:srgbClr val="C00000"/>
                </a:solidFill>
              </a:rPr>
              <a:t>Цель: расширять  и обогащать знания детей о времени года – осень.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огулки в природу2018 год\DSC0047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700808"/>
            <a:ext cx="6408712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Составление описательных рассказов об осени  по </a:t>
            </a:r>
            <a:r>
              <a:rPr lang="ru-RU" sz="3200" b="1" dirty="0" err="1" smtClean="0">
                <a:solidFill>
                  <a:srgbClr val="C00000"/>
                </a:solidFill>
              </a:rPr>
              <a:t>мнемотаблицам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C:\Users\User\Desktop\сад12018\прогулки в природу2018 год\DSC004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00808"/>
            <a:ext cx="4716016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сад12018\прогулки в природу2018 год\DSC004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12976"/>
            <a:ext cx="4572001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2-ой этап. Наблюдения.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Первое наблюдение«Экологическая тропа осенью».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5157192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сад12018\прогулки в природу2018 год\DSC0046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00808"/>
            <a:ext cx="421196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ад12018\прогулки в природу2018 год\DSC005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556792"/>
            <a:ext cx="42839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сад12018\прогулки в природу2018 год\DSC0046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09120"/>
            <a:ext cx="421196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сад12018\прогулки в природу2018 год\DSC0048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365104"/>
            <a:ext cx="4278635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76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 Второе наблюдение «Злаковое поле»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Сбор семян пшеницы и ржи.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C:\Users\User\Desktop\сад12018\прогулки в природу 2017 год\DSC000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700808"/>
            <a:ext cx="6840760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412</Words>
  <Application>Microsoft Office PowerPoint</Application>
  <PresentationFormat>Экран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                                     «Пришла без красок            и     без кисти                       и перекрасила все      листья». </vt:lpstr>
      <vt:lpstr>Цель:</vt:lpstr>
      <vt:lpstr>                Задачи:</vt:lpstr>
      <vt:lpstr>                Актуальность:</vt:lpstr>
      <vt:lpstr>                По срокам реализации:</vt:lpstr>
      <vt:lpstr> 1 этап «Особенности сезонных изменений» Цель: расширять  и обогащать знания детей о времени года – осень.</vt:lpstr>
      <vt:lpstr> Составление описательных рассказов об осени  по мнемотаблицам.</vt:lpstr>
      <vt:lpstr>  2-ой этап. Наблюдения. Первое наблюдение«Экологическая тропа осенью».</vt:lpstr>
      <vt:lpstr>        Второе наблюдение «Злаковое поле»</vt:lpstr>
      <vt:lpstr>                Третье наблюдение «Цветники»</vt:lpstr>
      <vt:lpstr>                Четвертое  наблюдение «Экскурсия в цветочный сад».</vt:lpstr>
      <vt:lpstr>              3 этап. Экспериментальная деятельность .</vt:lpstr>
      <vt:lpstr>                4этап.Труд в природе.</vt:lpstr>
      <vt:lpstr>                5этап. «Кто как готовится к зиме» «Куда прячутся насекомые?»</vt:lpstr>
      <vt:lpstr>               6 этап. Экспериментальная деятельность. «Чем дышат животные под землей»</vt:lpstr>
      <vt:lpstr>              7 этап. Художественно эстетическое развитие. </vt:lpstr>
      <vt:lpstr>Художественно эстетическое развитие. </vt:lpstr>
      <vt:lpstr>Художественно эстетическое развитие. </vt:lpstr>
      <vt:lpstr>Художественно эстетическое развитие. </vt:lpstr>
      <vt:lpstr>8 этап. Работа с родителями. </vt:lpstr>
      <vt:lpstr>9 этап .Праздник «Золотая осень»</vt:lpstr>
      <vt:lpstr>ИТОГ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«Пришла без красок            и     без кисти                       и перекрасила все      листья». </dc:title>
  <dc:creator>User</dc:creator>
  <cp:lastModifiedBy>User</cp:lastModifiedBy>
  <cp:revision>13</cp:revision>
  <dcterms:created xsi:type="dcterms:W3CDTF">2019-04-19T07:46:31Z</dcterms:created>
  <dcterms:modified xsi:type="dcterms:W3CDTF">2019-10-17T09:31:29Z</dcterms:modified>
</cp:coreProperties>
</file>