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6" r:id="rId7"/>
    <p:sldId id="279" r:id="rId8"/>
    <p:sldId id="280" r:id="rId9"/>
    <p:sldId id="281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DADA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BC9B-40D6-4C9B-8849-9E1463C8416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82F1D-18C3-4CE0-ACFB-E52DDAA0C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От проблемы к </a:t>
            </a:r>
            <a:r>
              <a:rPr lang="ru-RU" sz="6000" b="1" dirty="0" smtClean="0">
                <a:solidFill>
                  <a:srgbClr val="7030A0"/>
                </a:solidFill>
              </a:rPr>
              <a:t>цели </a:t>
            </a:r>
            <a:r>
              <a:rPr lang="ru-RU" sz="6000" b="1" smtClean="0">
                <a:solidFill>
                  <a:srgbClr val="7030A0"/>
                </a:solidFill>
              </a:rPr>
              <a:t>и результату.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" descr="C:\Documents and Settings\Кадо\Local Settings\Temporary Internet Files\Content.IE5\K9EN0H2N\MC90044202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642918"/>
            <a:ext cx="1841500" cy="113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00CC"/>
                </a:solidFill>
              </a:rPr>
              <a:t>Представьте, что у вас есть намерение сделать так (выберите вариант)</a:t>
            </a:r>
            <a:endParaRPr lang="ru-RU" dirty="0" smtClean="0">
              <a:solidFill>
                <a:srgbClr val="0000CC"/>
              </a:solidFill>
            </a:endParaRPr>
          </a:p>
          <a:p>
            <a:pPr lvl="0">
              <a:buNone/>
            </a:pPr>
            <a:r>
              <a:rPr lang="ru-RU" dirty="0" smtClean="0"/>
              <a:t>1. Чтобы родственникам было нескучно у вас в гостях (родители заняты на работе и не успевают подготовиться сами)</a:t>
            </a:r>
          </a:p>
          <a:p>
            <a:pPr lvl="0">
              <a:buNone/>
            </a:pPr>
            <a:r>
              <a:rPr lang="ru-RU" dirty="0" smtClean="0"/>
              <a:t>2. Чтобы книги из домашней библиотеки не пропадали</a:t>
            </a:r>
          </a:p>
          <a:p>
            <a:pPr lvl="0">
              <a:buNone/>
            </a:pPr>
            <a:r>
              <a:rPr lang="ru-RU" dirty="0" smtClean="0"/>
              <a:t>3. Чтобы вам было удобно делать домашнее задание в своей комнате</a:t>
            </a:r>
          </a:p>
          <a:p>
            <a:pPr lvl="0">
              <a:buNone/>
            </a:pPr>
            <a:r>
              <a:rPr lang="ru-RU" dirty="0" smtClean="0"/>
              <a:t>4. Чтобы вы с братом перестали ругаться из-за компьютера (оба хотите играть)</a:t>
            </a:r>
          </a:p>
          <a:p>
            <a:pPr>
              <a:buNone/>
            </a:pPr>
            <a:r>
              <a:rPr lang="ru-RU" dirty="0" smtClean="0"/>
              <a:t>6.  Чтобы ваши одноклассники дружили</a:t>
            </a:r>
          </a:p>
          <a:p>
            <a:r>
              <a:rPr lang="ru-RU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00CC"/>
                </a:solidFill>
              </a:rPr>
              <a:t>Поставьте цель и спланируйте свою деятельность.</a:t>
            </a:r>
            <a:endParaRPr lang="ru-RU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ru-RU" dirty="0" smtClean="0"/>
              <a:t>Цель _______________________________</a:t>
            </a:r>
          </a:p>
          <a:p>
            <a:pPr>
              <a:buNone/>
            </a:pPr>
            <a:r>
              <a:rPr lang="ru-RU" dirty="0" smtClean="0"/>
              <a:t>Задачи: 1.____________________</a:t>
            </a:r>
          </a:p>
          <a:p>
            <a:pPr>
              <a:buNone/>
            </a:pPr>
            <a:r>
              <a:rPr lang="ru-RU" dirty="0" smtClean="0"/>
              <a:t>2.________________________</a:t>
            </a:r>
          </a:p>
          <a:p>
            <a:pPr>
              <a:buNone/>
            </a:pPr>
            <a:r>
              <a:rPr lang="ru-RU" dirty="0" smtClean="0"/>
              <a:t>3.________________________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Выступите в роли эксперта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Действительно ли при достижении цели проблема будет устранена</a:t>
            </a:r>
          </a:p>
          <a:p>
            <a:r>
              <a:rPr lang="ru-RU" dirty="0" smtClean="0"/>
              <a:t>2. Действительно ли решение всех задач позволит достичь цели</a:t>
            </a:r>
          </a:p>
          <a:p>
            <a:r>
              <a:rPr lang="ru-RU" dirty="0" smtClean="0"/>
              <a:t>3. Действительно ли шаги (задачи) расположены в хронологической последовательности.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CC"/>
                </a:solidFill>
              </a:rPr>
              <a:t>Ресурсы</a:t>
            </a:r>
            <a:endParaRPr lang="ru-RU" sz="54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Средства, которые вы собираетесь использовать для достижения цели.</a:t>
            </a:r>
          </a:p>
        </p:txBody>
      </p:sp>
      <p:pic>
        <p:nvPicPr>
          <p:cNvPr id="3074" name="Picture 2" descr="C:\Documents and Settings\Кадо\Local Settings\Temporary Internet Files\Content.IE5\K52N8HE3\MC90043799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500570"/>
            <a:ext cx="1500198" cy="1429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1714488"/>
            <a:ext cx="3429024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Ресурсы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3429000"/>
            <a:ext cx="2928958" cy="6429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Информационные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868" y="3429000"/>
            <a:ext cx="2571768" cy="6429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Материальные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72264" y="3500438"/>
            <a:ext cx="2214578" cy="57150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Трудовые</a:t>
            </a:r>
            <a:endParaRPr lang="ru-RU" b="1" dirty="0">
              <a:solidFill>
                <a:srgbClr val="0000CC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4214810" y="2428868"/>
            <a:ext cx="985838" cy="985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1928794" y="2500306"/>
            <a:ext cx="221457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572000" y="2500306"/>
            <a:ext cx="342902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071538" y="4643446"/>
            <a:ext cx="1357322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Знания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43372" y="4643446"/>
            <a:ext cx="1357322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Вещи</a:t>
            </a:r>
            <a:endParaRPr lang="ru-RU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215206" y="4643446"/>
            <a:ext cx="1357322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Труд людей</a:t>
            </a:r>
            <a:endParaRPr lang="ru-RU" b="1" dirty="0"/>
          </a:p>
        </p:txBody>
      </p:sp>
      <p:cxnSp>
        <p:nvCxnSpPr>
          <p:cNvPr id="23" name="Прямая со стрелкой 22"/>
          <p:cNvCxnSpPr>
            <a:stCxn id="7" idx="4"/>
            <a:endCxn id="19" idx="0"/>
          </p:cNvCxnSpPr>
          <p:nvPr/>
        </p:nvCxnSpPr>
        <p:spPr>
          <a:xfrm rot="5400000">
            <a:off x="1500166" y="4321975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4"/>
          </p:cNvCxnSpPr>
          <p:nvPr/>
        </p:nvCxnSpPr>
        <p:spPr>
          <a:xfrm rot="16200000" flipH="1">
            <a:off x="4607719" y="4321975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4"/>
          </p:cNvCxnSpPr>
          <p:nvPr/>
        </p:nvCxnSpPr>
        <p:spPr>
          <a:xfrm rot="16200000" flipH="1">
            <a:off x="7411660" y="4339834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Documents and Settings\Кадо\Local Settings\Temporary Internet Files\Content.IE5\4H6VWTAJ\MC90044203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357166"/>
            <a:ext cx="1143008" cy="1424584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rot="5400000">
            <a:off x="678629" y="5536421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1285852" y="5715016"/>
            <a:ext cx="78581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9" idx="2"/>
          </p:cNvCxnSpPr>
          <p:nvPr/>
        </p:nvCxnSpPr>
        <p:spPr>
          <a:xfrm rot="16200000" flipH="1">
            <a:off x="1660901" y="5518561"/>
            <a:ext cx="928694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285984" y="5429264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Задание 1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Угостить друзей чаем с конфетами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1.________________</a:t>
            </a:r>
          </a:p>
          <a:p>
            <a:r>
              <a:rPr lang="ru-RU" dirty="0" smtClean="0"/>
              <a:t>2________________</a:t>
            </a:r>
          </a:p>
          <a:p>
            <a:r>
              <a:rPr lang="ru-RU" dirty="0" smtClean="0"/>
              <a:t>3_________________</a:t>
            </a:r>
          </a:p>
          <a:p>
            <a:r>
              <a:rPr lang="ru-RU" dirty="0" smtClean="0"/>
              <a:t>4___________________</a:t>
            </a:r>
          </a:p>
          <a:p>
            <a:r>
              <a:rPr lang="ru-RU" b="1" dirty="0" smtClean="0"/>
              <a:t>Необходимые </a:t>
            </a:r>
            <a:r>
              <a:rPr lang="ru-RU" b="1" dirty="0" err="1" smtClean="0"/>
              <a:t>ресурсы</a:t>
            </a:r>
            <a:r>
              <a:rPr lang="ru-RU" dirty="0" err="1" smtClean="0"/>
              <a:t>_______________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Задание 2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r>
              <a:rPr lang="ru-RU" b="1" dirty="0" smtClean="0"/>
              <a:t>Сделать салат «Оливье»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Необходимые ресурсы:</a:t>
            </a:r>
            <a:endParaRPr lang="ru-RU" dirty="0"/>
          </a:p>
        </p:txBody>
      </p:sp>
      <p:pic>
        <p:nvPicPr>
          <p:cNvPr id="1028" name="Picture 4" descr="http://zhenskoe-mnenie.ru/upload/information_system_14/1/1/8/item_11801/information_items_118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643314"/>
            <a:ext cx="4000528" cy="2906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Цель</a:t>
            </a:r>
            <a:r>
              <a:rPr lang="ru-RU" dirty="0" smtClean="0"/>
              <a:t> – указание на то, что должно быть вами изменено, чтобы разрешить проблему; мысль о будущем результате ваших усилий.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Поставить цель </a:t>
            </a:r>
            <a:r>
              <a:rPr lang="ru-RU" dirty="0" smtClean="0"/>
              <a:t>– сформулировать, что должно быть изменено в результате ваших 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751" t="15152" r="8567" b="16976"/>
          <a:stretch>
            <a:fillRect/>
          </a:stretch>
        </p:blipFill>
        <p:spPr bwMode="auto">
          <a:xfrm>
            <a:off x="285719" y="428604"/>
            <a:ext cx="8482847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2643182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1785926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78619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592933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592933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Желаемая </a:t>
            </a:r>
            <a:r>
              <a:rPr lang="ru-RU" dirty="0" err="1" smtClean="0"/>
              <a:t>ситуация__________________</a:t>
            </a:r>
            <a:endParaRPr lang="ru-RU" dirty="0" smtClean="0"/>
          </a:p>
          <a:p>
            <a:r>
              <a:rPr lang="ru-RU" dirty="0" smtClean="0"/>
              <a:t>Реальная </a:t>
            </a:r>
            <a:r>
              <a:rPr lang="ru-RU" dirty="0" err="1" smtClean="0"/>
              <a:t>ситуация____________________</a:t>
            </a:r>
            <a:endParaRPr lang="ru-RU" dirty="0" smtClean="0"/>
          </a:p>
          <a:p>
            <a:r>
              <a:rPr lang="ru-RU" dirty="0" err="1" smtClean="0"/>
              <a:t>Проблема___________________________</a:t>
            </a:r>
            <a:endParaRPr lang="ru-RU" dirty="0" smtClean="0"/>
          </a:p>
          <a:p>
            <a:r>
              <a:rPr lang="ru-RU" dirty="0" err="1" smtClean="0"/>
              <a:t>Цель________________________________</a:t>
            </a:r>
            <a:endParaRPr lang="ru-RU" dirty="0" smtClean="0"/>
          </a:p>
          <a:p>
            <a:r>
              <a:rPr lang="ru-RU" dirty="0" smtClean="0"/>
              <a:t>Способ достижения </a:t>
            </a:r>
            <a:r>
              <a:rPr lang="ru-RU" dirty="0" err="1" smtClean="0"/>
              <a:t>цели_______________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_____________________________________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CC"/>
                </a:solidFill>
              </a:rPr>
              <a:t>От цели к результату</a:t>
            </a:r>
            <a:endParaRPr lang="ru-RU" sz="5400" b="1" dirty="0">
              <a:solidFill>
                <a:srgbClr val="0000CC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Кадо\Local Settings\Temporary Internet Files\Content.IE5\4H6VWTAJ\MC90044203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357166"/>
            <a:ext cx="1143008" cy="1424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Задача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Указание на </a:t>
            </a:r>
            <a:r>
              <a:rPr lang="ru-RU" sz="4000" b="1" dirty="0" smtClean="0"/>
              <a:t>промежуточный результат,</a:t>
            </a:r>
            <a:r>
              <a:rPr lang="ru-RU" sz="4000" dirty="0" smtClean="0"/>
              <a:t> который должен быть получен для достижения цели.</a:t>
            </a:r>
          </a:p>
          <a:p>
            <a:r>
              <a:rPr lang="ru-RU" sz="4000" dirty="0" smtClean="0"/>
              <a:t>Постановка задач – составление </a:t>
            </a:r>
            <a:r>
              <a:rPr lang="ru-RU" sz="4000" b="1" dirty="0" smtClean="0"/>
              <a:t>плана деятельности</a:t>
            </a:r>
            <a:endParaRPr lang="ru-RU" sz="4000" b="1" dirty="0"/>
          </a:p>
        </p:txBody>
      </p:sp>
      <p:pic>
        <p:nvPicPr>
          <p:cNvPr id="2050" name="Picture 2" descr="C:\Documents and Settings\Кадо\Local Settings\Temporary Internet Files\Content.IE5\K9EN0H2N\MC90043438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286256"/>
            <a:ext cx="1571636" cy="160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Задание 1.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Цель: </a:t>
            </a:r>
            <a:r>
              <a:rPr lang="ru-RU" dirty="0" smtClean="0"/>
              <a:t>приготовить салат винегрет </a:t>
            </a:r>
            <a:r>
              <a:rPr lang="ru-RU" smtClean="0"/>
              <a:t>(оливье)  </a:t>
            </a:r>
            <a:r>
              <a:rPr lang="ru-RU" dirty="0" smtClean="0"/>
              <a:t>на мамин день рождения</a:t>
            </a:r>
          </a:p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1. Приготовить продукты:</a:t>
            </a:r>
          </a:p>
          <a:p>
            <a:r>
              <a:rPr lang="ru-RU" dirty="0" smtClean="0"/>
              <a:t>2.</a:t>
            </a:r>
          </a:p>
          <a:p>
            <a:r>
              <a:rPr lang="ru-RU" dirty="0" smtClean="0"/>
              <a:t>3.</a:t>
            </a:r>
          </a:p>
          <a:p>
            <a:r>
              <a:rPr lang="ru-RU" dirty="0" smtClean="0"/>
              <a:t>4…..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презентации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 слайд.</a:t>
            </a:r>
            <a:r>
              <a:rPr lang="ru-RU" dirty="0" smtClean="0"/>
              <a:t> Название + автор</a:t>
            </a:r>
          </a:p>
          <a:p>
            <a:r>
              <a:rPr lang="ru-RU" b="1" dirty="0" smtClean="0"/>
              <a:t>2 слайд. </a:t>
            </a:r>
            <a:r>
              <a:rPr lang="ru-RU" dirty="0" smtClean="0"/>
              <a:t>Цель + задачи</a:t>
            </a:r>
          </a:p>
          <a:p>
            <a:r>
              <a:rPr lang="ru-RU" b="1" dirty="0" smtClean="0"/>
              <a:t>3-….. слайд. </a:t>
            </a:r>
            <a:r>
              <a:rPr lang="ru-RU" dirty="0" smtClean="0"/>
              <a:t>Овощи для салата (картинка +описание полезных свойств)</a:t>
            </a:r>
          </a:p>
          <a:p>
            <a:endParaRPr lang="ru-RU" dirty="0"/>
          </a:p>
        </p:txBody>
      </p:sp>
      <p:pic>
        <p:nvPicPr>
          <p:cNvPr id="1028" name="Picture 4" descr="http://buffet.kg/wp-content/uploads/2017/01/22b78d7a8ec3ace7be3f52b6dcc3a84d-600x495.jpg"/>
          <p:cNvPicPr>
            <a:picLocks noChangeAspect="1" noChangeArrowheads="1"/>
          </p:cNvPicPr>
          <p:nvPr/>
        </p:nvPicPr>
        <p:blipFill>
          <a:blip r:embed="rId2"/>
          <a:srcRect t="21212" r="3749" b="9090"/>
          <a:stretch>
            <a:fillRect/>
          </a:stretch>
        </p:blipFill>
        <p:spPr bwMode="auto">
          <a:xfrm>
            <a:off x="357158" y="4000504"/>
            <a:ext cx="4000528" cy="2389926"/>
          </a:xfrm>
          <a:prstGeom prst="rect">
            <a:avLst/>
          </a:prstGeom>
          <a:noFill/>
        </p:spPr>
      </p:pic>
      <p:pic>
        <p:nvPicPr>
          <p:cNvPr id="1030" name="Picture 6" descr="http://top55.info/fileadmin/images/top55_news/bk_info_orig_45101_1450945038.jpg"/>
          <p:cNvPicPr>
            <a:picLocks noChangeAspect="1" noChangeArrowheads="1"/>
          </p:cNvPicPr>
          <p:nvPr/>
        </p:nvPicPr>
        <p:blipFill>
          <a:blip r:embed="rId3"/>
          <a:srcRect l="7292" t="10542" r="5208" b="2108"/>
          <a:stretch>
            <a:fillRect/>
          </a:stretch>
        </p:blipFill>
        <p:spPr bwMode="auto">
          <a:xfrm>
            <a:off x="5286380" y="4126370"/>
            <a:ext cx="3214710" cy="2219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Морковь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корнеплодах моркови много каротина (в оранжевых в 9 раз больше, чем в желтых), витаминов В1, В2, С, РР и других, солей калия, сахаров. Они обладают тонизирующим действием, полезны при малокровии, расстройстве зрения, болезнях печени, почек,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системы, плохом состоянии кожи и слизистых оболочек, нарушении функций желудочно-кишечного тракта. </a:t>
            </a:r>
          </a:p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5004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378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От проблемы к цели и результату.</vt:lpstr>
      <vt:lpstr>Слайд 2</vt:lpstr>
      <vt:lpstr>Слайд 3</vt:lpstr>
      <vt:lpstr>Слайд 4</vt:lpstr>
      <vt:lpstr>От цели к результату</vt:lpstr>
      <vt:lpstr>Задача</vt:lpstr>
      <vt:lpstr>Задание 1.</vt:lpstr>
      <vt:lpstr>План презентации</vt:lpstr>
      <vt:lpstr>Морковь</vt:lpstr>
      <vt:lpstr>Слайд 10</vt:lpstr>
      <vt:lpstr>Выступите в роли эксперта</vt:lpstr>
      <vt:lpstr>Ресурсы</vt:lpstr>
      <vt:lpstr>Слайд 13</vt:lpstr>
      <vt:lpstr>Задание 1</vt:lpstr>
      <vt:lpstr>Задание 2</vt:lpstr>
    </vt:vector>
  </TitlesOfParts>
  <Company>КСОШ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Ситуация и проблема</dc:title>
  <dc:creator>Кадо</dc:creator>
  <cp:lastModifiedBy>Kado</cp:lastModifiedBy>
  <cp:revision>20</cp:revision>
  <dcterms:created xsi:type="dcterms:W3CDTF">2013-09-12T08:48:24Z</dcterms:created>
  <dcterms:modified xsi:type="dcterms:W3CDTF">2019-10-17T14:47:25Z</dcterms:modified>
</cp:coreProperties>
</file>