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99" r:id="rId4"/>
    <p:sldId id="302" r:id="rId5"/>
    <p:sldId id="306" r:id="rId6"/>
    <p:sldId id="305" r:id="rId7"/>
    <p:sldId id="304" r:id="rId8"/>
    <p:sldId id="303" r:id="rId9"/>
    <p:sldId id="301" r:id="rId10"/>
    <p:sldId id="307" r:id="rId11"/>
    <p:sldId id="308" r:id="rId12"/>
    <p:sldId id="309" r:id="rId13"/>
    <p:sldId id="310" r:id="rId14"/>
    <p:sldId id="313" r:id="rId15"/>
    <p:sldId id="31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5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5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138A3-72A8-4541-9BB5-7E3FF89788E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4FC23-33D7-4AC2-81EC-C1AEF8124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coachuniversity.ru/wp-content/uploads/2016/06/%D0%9A%D0%B0%D1%80%D1%82%D0%B8%D0%BD%D0%BA%D0%B0-%D0%B4%D0%BB%D1%8F-%D1%81%D1%82%D0%B0%D1%82%D1%8C%D0%B8-%D0%BE-%D0%BF%D1%83%D0%B1%D0%BB%D0%B8%D1%87%D0%BD%D1%8B%D1%85-%D0%B2%D1%8B%D1%81%D1%82%D1%83%D0%BF%D0%BB%D0%B5%D0%BD%D0%B8%D1%8F%D1%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524000" y="182881"/>
            <a:ext cx="9144000" cy="2129246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МУНИЦИПАЛЬНАЯ БЮДЖЕТНАЯ ДОШКОЛЬНАЯ ОБРАЗОВАТЕЛЬНАЯ ОРГАНИЗАЦИЯ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 РАЗВИТИЯ РЕБЕНКА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ДЕТСКИЙ САД №17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«ВАСИЛЕК»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2547257"/>
            <a:ext cx="9144000" cy="237744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ОТЧЕТ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ПРОДЕЛАННОЙ РАБОТЕ 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2017 – 2018  УЧЕБНЫЙ ГОД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ГРУППЕ «КОМАРИК»</a:t>
            </a:r>
          </a:p>
          <a:p>
            <a:pPr algn="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 воспитатель</a:t>
            </a:r>
          </a:p>
          <a:p>
            <a:pPr algn="r"/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Михаляк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М.Б. 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99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596930" y="1817873"/>
            <a:ext cx="5259755" cy="4082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844053" y="2024524"/>
            <a:ext cx="5194559" cy="370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378824" y="24152"/>
            <a:ext cx="11573690" cy="714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 - эстетическое развитие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 из важных задач изобразительной деятельности (рисование, лепка, аппликация) – научить детей оценивать свои работы и работы сверстников.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знакомили детей с карандашами, кистью, гуашью; учили различать основные цвета красок; учили ритмичному нанесению линий, штрихов, пятен, мазок.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концу года дети умеют называть материалы, которыми можно рисовать; изображать отдельные предметы, правильно пользоваться карандашами, фломастерами, кистью и красками.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большим удовольствием дети лепят из пластилина. Мы учили раскатывать комочки прямыми и круговыми движениями, сплющивать шар, сминая его ладонями обеих рук.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концу года дети умеют отделять от большого куска пластилина небольшие комочки, раскатывать их прямыми и круговыми движениями ладоней; лепить различные предметы.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Приобщали детей к искусству аппликации, формировали интерес к этому виду деятельности. Учили детей наклеивать изображение на бумагу, аккуратно пользоваться клеем.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концу года дети умеют создавать изображения предметов из готовых фигур; украшать заготовки из бумаги разной формы; аккуратно использовать материалы.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5250" y="1180448"/>
            <a:ext cx="5257137" cy="394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202804" y="536713"/>
            <a:ext cx="6436580" cy="522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28367" y="392327"/>
            <a:ext cx="6085056" cy="456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014789" y="1853514"/>
            <a:ext cx="5834659" cy="4739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9818" y="58847"/>
            <a:ext cx="1170699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начале учебного года во 2 младшей группе идет адаптационный период детей. Уровень развития детей в конце года выше, чем в начале года. Индивидуальная работа проводилась с детьми по следующим направлениям: развитие основных движений, работа по звукопроизношению, приучение к культурно – гигиеническим навыкам, навыков самообслуживания. Также велись индивидуальные беседы о правилах поведения в группе, за столом.</a:t>
            </a:r>
          </a:p>
          <a:p>
            <a:pPr algn="just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 выполнения требований к содержанию и методам воспитания и обучения, а также анализ усвоения детьми программного материала показывают стабильность и позитивную динамику по всем направлениям развития;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Положительное влияние на этот позитивный процесс оказывает: тесное сотрудничество в работе воспитателей, специалистов, руководителей, родителей. Использование приемов развивающего обучения, индивидуального подхода к детям.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Знания и навыки, полученные на занятиях необходимо систематически закреплять и продолжать применять в разных видах деятельности детей. Использовать дидактические игры, позволяющие закрепить и развивать соответствующие знания, умения и навыки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62149" y="613954"/>
            <a:ext cx="1067235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следующем учебном году мы планируем: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Продолжать сохранять благоприятный эмоционально – психологический климат в группе;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Поддерживать партнерские отношения между педагогами, детьми и родителями;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Оказывать помощь родителям в овладении психолого-педагогическими знаниями о развитии ребенка до пяти лет;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Находить и применять инновационные методы и подходы по своему приоритетному направлению, продолжать работу по ведению здорового образа жизни среди детей и родителей.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8838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12124"/>
            <a:ext cx="9144000" cy="418600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ГРУППЫ:</a:t>
            </a:r>
            <a:b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работает по 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 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ОТ РОЖДЕНИЯ ДО ШКОЛЫ»</a:t>
            </a:r>
            <a:b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2651760"/>
            <a:ext cx="609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 детей от 3 – 4 лет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Списочный состав группы – 26 детей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18011" y="3605349"/>
            <a:ext cx="11952515" cy="2033451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рограммы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создание благоприятных условий для полноценного проживания ребенком дошкольного детства , 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особенностями, подготовка к жизни в современном обществе, формирование предпосылок к учебной деятельности, обеспечение безопасности жизнедеятельности дошкольника.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77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6"/>
            <a:ext cx="10972800" cy="615229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воспитания и обучения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1.Воспитать культурно-гигиенические навыки и навыки самообслуживания;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2.Приучить детей к опрятности и аккуратности;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Расширить ориентировку в окружающей среде;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Развить понимание речи;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Развить активную речь;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Развить познавательную и двигательную активность  детей во всех видах игр;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Развить эстетическое восприятие;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Сформировать умение рассматривать картинки, иллюстрации;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Научить играть, не мешая сверстникам;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10.Сформировать умение играть вместе.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96389" y="222069"/>
            <a:ext cx="11247120" cy="877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Педагогическая деятельность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Воспитать свободного, уверенного в себе человека, с активной жизненной позицией, стремящегося творчески подходить к решению различных жизненных ситуаций, имеющего свое мнение и умеющего отстаивать его.</a:t>
            </a:r>
          </a:p>
          <a:p>
            <a:pPr algn="just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Воспитать в детях патриотические чувства, любовь к Родине, гордость за ее достижения, уверить детей в том, что Россия - великая многонациональная страна с героическим прошлым и счастливым будущим.</a:t>
            </a:r>
          </a:p>
          <a:p>
            <a:pPr algn="just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Воспитать уважение к традиционным ценностям, таким как любовь к родителям, пожилым людям; воспитать у детей стремления в своих поступках следовать положительному примеру. 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65706" y="688217"/>
            <a:ext cx="3560565" cy="289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04559" y="1505852"/>
            <a:ext cx="4529416" cy="33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995220" y="1715404"/>
            <a:ext cx="4507489" cy="333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3967941" y="3151909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7168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56280">
            <a:off x="8007604" y="875195"/>
            <a:ext cx="4429498" cy="349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1688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311397" y="1562100"/>
            <a:ext cx="6959601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48647">
            <a:off x="531951" y="498103"/>
            <a:ext cx="3034739" cy="3002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352961" y="1562099"/>
            <a:ext cx="6959601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48647">
            <a:off x="573515" y="498102"/>
            <a:ext cx="3034739" cy="3002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300446" y="177152"/>
            <a:ext cx="11521439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Физическое развитие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течение всего учебного года создавались условия для укрепления и сохранения здоровья детей. У детей воспитывали интерес к физическим упражнениям, подвижным играм. Ежедневно проводилась и проводится утренняя гимнастика, гимнастика после сна, дыхательные упражнения, физкультминутки, хождение босиком по полу, умывание теплой водой, подвижные игры и упражнения в течение дня, занятия по физической культуре. Обеспечивается охрана жизни и укрепление здоровья детей в систематически организованной двигательной активности, где удовлетворяются потребности детей в движении.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проделанной работы дети научились ходить и бегать не наталкиваясь друг на друга; прыгать на двух ногах – на месте и с продвижением вперед; бегать, бросать и катать мяч; ползать на четвереньках, сохранять равновесие при ходьбе и беге по ограниченной плоскости. Все дети с удовольствием выполняли физические упражнения.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58641" y="3444382"/>
            <a:ext cx="292608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3773" y="1903995"/>
            <a:ext cx="4782962" cy="3420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927774" y="1937738"/>
            <a:ext cx="4754882" cy="356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wallpapersdig.com/images/preview/cool-background-wallpaper-colorful-1920x1200-102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1319347" y="352736"/>
            <a:ext cx="9836333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86868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Учили ориентироваться в расположении частей своего тела (голова, ноги, правая/левая рука и др.)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Воспитывали бережное и доброе отношение к друг другу, взрослым. Приучали детей общаться спокойно, без крика. Учили детей здороваться и прощаться; излагать собственные просьбы спокойно, употребляя слова «спасибо», «пожалуйста». Приучали детей не перебивать говорящего. Воспитывали отрицательное отношение к грубости и жадности. К концу года многие дети здороваются и прощаются без напоминания взрослого; благодарят за помощь; соблюдают элементарные правила поведения в групповой и умывальной комнате.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2525</TotalTime>
  <Words>831</Words>
  <Application>Microsoft Office PowerPoint</Application>
  <PresentationFormat>Широкоэкранный</PresentationFormat>
  <Paragraphs>49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 МУНИЦИПАЛЬНАЯ БЮДЖЕТНАЯ ДОШКОЛЬНАЯ ОБРАЗОВАТЕЛЬНАЯ ОРГАНИЗАЦИЯ ЦЕНТР РАЗВИТИЯ РЕБЕНКА ДЕТСКИЙ САД №17 «ВАСИЛЕК»</vt:lpstr>
      <vt:lpstr>ХАРАКТЕРИСТИКА ГРУППЫ: группа работает по программе  « ОТ РОЖДЕНИЯ ДО ШКОЛЫ»    </vt:lpstr>
      <vt:lpstr>Задачи воспитания и обучения 1.Воспитать культурно-гигиенические навыки и навыки самообслуживания; 2.Приучить детей к опрятности и аккуратности; 3. Расширить ориентировку в окружающей среде; 4. Развить понимание речи; 5. Развить активную речь; 6. Развить познавательную и двигательную активность  детей во всех видах игр; 7. Развить эстетическое восприятие; 8. Сформировать умение рассматривать картинки, иллюстрации; 9. Научить играть, не мешая сверстникам; 10.Сформировать умение играть вместе.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Лена</cp:lastModifiedBy>
  <cp:revision>226</cp:revision>
  <dcterms:created xsi:type="dcterms:W3CDTF">2017-06-04T17:26:54Z</dcterms:created>
  <dcterms:modified xsi:type="dcterms:W3CDTF">2019-10-17T14:24:02Z</dcterms:modified>
</cp:coreProperties>
</file>