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65" r:id="rId4"/>
    <p:sldId id="260" r:id="rId5"/>
    <p:sldId id="262" r:id="rId6"/>
    <p:sldId id="263" r:id="rId7"/>
    <p:sldId id="264" r:id="rId8"/>
    <p:sldId id="259" r:id="rId9"/>
    <p:sldId id="267" r:id="rId10"/>
    <p:sldId id="270" r:id="rId11"/>
    <p:sldId id="269" r:id="rId12"/>
    <p:sldId id="268" r:id="rId13"/>
    <p:sldId id="272" r:id="rId14"/>
    <p:sldId id="273" r:id="rId15"/>
    <p:sldId id="276" r:id="rId16"/>
    <p:sldId id="284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145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BAE95-8144-4D32-8FBC-47EEEFD96B9A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E8C37-702F-493D-98EA-6FC029CC818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54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F7ED44-218D-4105-BC56-6AC619D71F72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F00F38-76C4-4935-9F07-B7908961175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Муниципальная Бюджетная Дошкольная Образовательная Организация</a:t>
            </a:r>
            <a:br>
              <a:rPr lang="ru-RU" sz="24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Центр Развития Ребёнка</a:t>
            </a:r>
            <a:br>
              <a:rPr lang="ru-RU" sz="24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детский сад № 17 «Василёк»</a:t>
            </a:r>
            <a:br>
              <a:rPr lang="ru-RU" sz="24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2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8208912" cy="4869160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6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отчет </a:t>
            </a:r>
            <a:r>
              <a:rPr lang="ru-RU" sz="65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</a:t>
            </a:r>
            <a:r>
              <a:rPr lang="ru-RU" sz="73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73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2018-2019 </a:t>
            </a:r>
            <a:r>
              <a:rPr lang="ru-RU" sz="5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уч.год</a:t>
            </a:r>
            <a:endParaRPr lang="ru-RU" sz="5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63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Средней </a:t>
            </a:r>
            <a:r>
              <a:rPr lang="ru-RU" sz="63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Группы</a:t>
            </a:r>
            <a:endParaRPr lang="ru-RU" sz="63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63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63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«светлячок»</a:t>
            </a:r>
            <a:endParaRPr lang="ru-RU" sz="8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5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	                            			</a:t>
            </a:r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Выполнила:			 			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             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воспитатель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algn="l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</a:t>
            </a:r>
            <a:r>
              <a:rPr lang="ru-RU" sz="36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</a:t>
            </a:r>
            <a:r>
              <a:rPr lang="ru-RU" sz="360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Михаляк Марина Борисовна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					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5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 Лобня</a:t>
            </a:r>
            <a:endParaRPr lang="ru-RU" sz="2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71739" y="620688"/>
            <a:ext cx="8229600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Игра – естественная деятельность дошкольника, она сопровождает малышей в течение всего времени пребывания в детском саду</a:t>
            </a:r>
            <a:endParaRPr lang="ru-RU" dirty="0"/>
          </a:p>
        </p:txBody>
      </p:sp>
      <p:sp>
        <p:nvSpPr>
          <p:cNvPr id="11" name="Объект 8"/>
          <p:cNvSpPr txBox="1">
            <a:spLocks/>
          </p:cNvSpPr>
          <p:nvPr/>
        </p:nvSpPr>
        <p:spPr>
          <a:xfrm>
            <a:off x="251520" y="5541863"/>
            <a:ext cx="4125283" cy="1091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276872"/>
            <a:ext cx="3057804" cy="40770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276624"/>
            <a:ext cx="3057804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360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71739" y="548680"/>
            <a:ext cx="8229600" cy="144016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/>
              <a:t>Художественно-эстетическое развитие</a:t>
            </a:r>
          </a:p>
          <a:p>
            <a:pPr marL="0" indent="0">
              <a:buNone/>
            </a:pPr>
            <a:r>
              <a:rPr lang="ru-RU" dirty="0" smtClean="0"/>
              <a:t>Это процесс формирования творческой личности, способной воспринимать, чувствовать, оценивать прекрасное и создавать художественные ценности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76872"/>
            <a:ext cx="4187957" cy="31409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712" y="3429000"/>
            <a:ext cx="3960440" cy="297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42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71739" y="620688"/>
            <a:ext cx="822960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 этот год мы научились дежурить:</a:t>
            </a:r>
            <a:endParaRPr lang="ru-RU" dirty="0"/>
          </a:p>
        </p:txBody>
      </p:sp>
      <p:sp>
        <p:nvSpPr>
          <p:cNvPr id="11" name="Объект 8"/>
          <p:cNvSpPr txBox="1">
            <a:spLocks/>
          </p:cNvSpPr>
          <p:nvPr/>
        </p:nvSpPr>
        <p:spPr>
          <a:xfrm>
            <a:off x="251520" y="5541863"/>
            <a:ext cx="4125283" cy="1091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72816"/>
            <a:ext cx="3381840" cy="45091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794" y="1777902"/>
            <a:ext cx="3384376" cy="451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57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689962" y="568069"/>
            <a:ext cx="3746134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Мы дружили</a:t>
            </a:r>
            <a:endParaRPr lang="ru-RU" dirty="0"/>
          </a:p>
        </p:txBody>
      </p:sp>
      <p:sp>
        <p:nvSpPr>
          <p:cNvPr id="11" name="Объект 8"/>
          <p:cNvSpPr txBox="1">
            <a:spLocks/>
          </p:cNvSpPr>
          <p:nvPr/>
        </p:nvSpPr>
        <p:spPr>
          <a:xfrm>
            <a:off x="251520" y="5541863"/>
            <a:ext cx="4125283" cy="1091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650497"/>
            <a:ext cx="3327834" cy="4437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226561"/>
            <a:ext cx="4379979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010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689962" y="568069"/>
            <a:ext cx="3746134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mtClean="0"/>
              <a:t>Мы </a:t>
            </a:r>
            <a:r>
              <a:rPr lang="ru-RU" smtClean="0"/>
              <a:t>играли</a:t>
            </a:r>
            <a:endParaRPr lang="ru-RU" dirty="0"/>
          </a:p>
        </p:txBody>
      </p:sp>
      <p:sp>
        <p:nvSpPr>
          <p:cNvPr id="11" name="Объект 8"/>
          <p:cNvSpPr txBox="1">
            <a:spLocks/>
          </p:cNvSpPr>
          <p:nvPr/>
        </p:nvSpPr>
        <p:spPr>
          <a:xfrm>
            <a:off x="251520" y="5541863"/>
            <a:ext cx="4125283" cy="1091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578489"/>
            <a:ext cx="3381840" cy="45091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5152" y="1595753"/>
            <a:ext cx="3435846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72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689962" y="568069"/>
            <a:ext cx="5906374" cy="57606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Подготовка дидактического материала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66" y="1128754"/>
            <a:ext cx="2952325" cy="22142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Объект 8"/>
          <p:cNvSpPr txBox="1">
            <a:spLocks/>
          </p:cNvSpPr>
          <p:nvPr/>
        </p:nvSpPr>
        <p:spPr>
          <a:xfrm>
            <a:off x="251520" y="5541863"/>
            <a:ext cx="4125283" cy="1091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412" y="1144133"/>
            <a:ext cx="2952325" cy="22142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173" y="1144132"/>
            <a:ext cx="2952324" cy="22142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51" y="3501008"/>
            <a:ext cx="2952325" cy="22142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411" y="3501008"/>
            <a:ext cx="2952324" cy="22142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8703" y="3501007"/>
            <a:ext cx="2952324" cy="22142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89170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8"/>
          <p:cNvSpPr txBox="1">
            <a:spLocks/>
          </p:cNvSpPr>
          <p:nvPr/>
        </p:nvSpPr>
        <p:spPr>
          <a:xfrm>
            <a:off x="251520" y="5541863"/>
            <a:ext cx="4125283" cy="1091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4" name="Объект 8"/>
          <p:cNvSpPr txBox="1">
            <a:spLocks/>
          </p:cNvSpPr>
          <p:nvPr/>
        </p:nvSpPr>
        <p:spPr>
          <a:xfrm>
            <a:off x="4716016" y="767805"/>
            <a:ext cx="3158360" cy="5760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36443" y="596646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Освоение образовательной программы </a:t>
            </a:r>
            <a:r>
              <a:rPr lang="ru-RU"/>
              <a:t>за </a:t>
            </a:r>
            <a:r>
              <a:rPr lang="ru-RU" smtClean="0"/>
              <a:t>2018-2019 </a:t>
            </a:r>
            <a:r>
              <a:rPr lang="ru-RU" dirty="0"/>
              <a:t>уч. год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677" y="1196752"/>
            <a:ext cx="5544616" cy="27500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676" y="4039055"/>
            <a:ext cx="5544616" cy="281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475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979712" y="764704"/>
            <a:ext cx="4970270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Хорошо у нас в детском саду!</a:t>
            </a:r>
            <a:endParaRPr lang="ru-RU" dirty="0"/>
          </a:p>
        </p:txBody>
      </p:sp>
      <p:sp>
        <p:nvSpPr>
          <p:cNvPr id="11" name="Объект 8"/>
          <p:cNvSpPr txBox="1">
            <a:spLocks/>
          </p:cNvSpPr>
          <p:nvPr/>
        </p:nvSpPr>
        <p:spPr>
          <a:xfrm>
            <a:off x="251520" y="5541863"/>
            <a:ext cx="4125283" cy="1091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993" y="1905158"/>
            <a:ext cx="3163782" cy="42183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926449"/>
            <a:ext cx="3147814" cy="419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4834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9134"/>
            <a:ext cx="7772400" cy="1008112"/>
          </a:xfrm>
        </p:spPr>
        <p:txBody>
          <a:bodyPr/>
          <a:lstStyle/>
          <a:p>
            <a:r>
              <a:rPr lang="ru-RU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Характеристика группы:</a:t>
            </a:r>
            <a:endParaRPr lang="ru-RU" sz="4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87246"/>
            <a:ext cx="8712968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- Программа: </a:t>
            </a:r>
            <a:r>
              <a:rPr lang="ru-RU" sz="2800" smtClean="0"/>
              <a:t>основная </a:t>
            </a:r>
            <a:r>
              <a:rPr lang="ru-RU" sz="2800" smtClean="0"/>
              <a:t>общеобразовательная «От рождения до школы»;</a:t>
            </a:r>
            <a:endParaRPr lang="ru-RU" sz="2800" dirty="0" smtClean="0"/>
          </a:p>
          <a:p>
            <a:r>
              <a:rPr lang="ru-RU" sz="2800" dirty="0" smtClean="0"/>
              <a:t>- Возраст: </a:t>
            </a:r>
            <a:r>
              <a:rPr lang="ru-RU" sz="2800" smtClean="0"/>
              <a:t>4-5 </a:t>
            </a:r>
            <a:r>
              <a:rPr lang="ru-RU" sz="2800" smtClean="0"/>
              <a:t>лет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996952"/>
            <a:ext cx="4392488" cy="329436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Направления деятельности: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98167" y="1124744"/>
            <a:ext cx="8229600" cy="1728192"/>
          </a:xfrm>
        </p:spPr>
        <p:txBody>
          <a:bodyPr>
            <a:normAutofit lnSpcReduction="10000"/>
          </a:bodyPr>
          <a:lstStyle/>
          <a:p>
            <a:r>
              <a:rPr lang="ru-RU" u="sng" dirty="0" smtClean="0"/>
              <a:t>Здоровье и физическое развитие детей</a:t>
            </a:r>
          </a:p>
          <a:p>
            <a:pPr marL="0" indent="0">
              <a:buNone/>
            </a:pPr>
            <a:r>
              <a:rPr lang="ru-RU" dirty="0" smtClean="0"/>
              <a:t>Создание здорового образа жизни для ребенка в детском саду является основой его полноценного воспитания и развития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708920"/>
            <a:ext cx="5244075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770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76739"/>
            <a:ext cx="3435846" cy="45811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076739"/>
            <a:ext cx="3363838" cy="448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402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21445" y="944372"/>
            <a:ext cx="8229600" cy="612420"/>
          </a:xfrm>
        </p:spPr>
        <p:txBody>
          <a:bodyPr>
            <a:normAutofit/>
          </a:bodyPr>
          <a:lstStyle/>
          <a:p>
            <a:r>
              <a:rPr lang="ru-RU" smtClean="0"/>
              <a:t>Занятия в бассейне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4400" y="5728019"/>
            <a:ext cx="3610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772816"/>
            <a:ext cx="576064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849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83568" y="764704"/>
            <a:ext cx="7922016" cy="810266"/>
          </a:xfrm>
        </p:spPr>
        <p:txBody>
          <a:bodyPr>
            <a:normAutofit/>
          </a:bodyPr>
          <a:lstStyle/>
          <a:p>
            <a:r>
              <a:rPr lang="ru-RU" smtClean="0"/>
              <a:t>Гимнастика пробуждения после дневного сна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4400" y="5728019"/>
            <a:ext cx="3610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772" y="1700808"/>
            <a:ext cx="3273828" cy="43651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00808"/>
            <a:ext cx="3273828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514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94400" y="5728019"/>
            <a:ext cx="3610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83671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smtClean="0"/>
              <a:t>Прогулки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628800"/>
            <a:ext cx="3597864" cy="4797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28799"/>
            <a:ext cx="3606986" cy="480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29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601216" y="836712"/>
            <a:ext cx="8229600" cy="1728192"/>
          </a:xfrm>
        </p:spPr>
        <p:txBody>
          <a:bodyPr>
            <a:normAutofit lnSpcReduction="10000"/>
          </a:bodyPr>
          <a:lstStyle/>
          <a:p>
            <a:r>
              <a:rPr lang="ru-RU" u="sng" dirty="0" smtClean="0"/>
              <a:t>Познавательное и речевое развитие</a:t>
            </a:r>
          </a:p>
          <a:p>
            <a:pPr marL="0" indent="0">
              <a:buNone/>
            </a:pPr>
            <a:r>
              <a:rPr lang="ru-RU" dirty="0" smtClean="0"/>
              <a:t>Особое внимание уделялось развитию речевой активности как в процессе общения, так и через игровую деятельность</a:t>
            </a:r>
            <a:endParaRPr lang="ru-RU" dirty="0"/>
          </a:p>
        </p:txBody>
      </p:sp>
      <p:sp>
        <p:nvSpPr>
          <p:cNvPr id="11" name="Объект 8"/>
          <p:cNvSpPr txBox="1">
            <a:spLocks/>
          </p:cNvSpPr>
          <p:nvPr/>
        </p:nvSpPr>
        <p:spPr>
          <a:xfrm>
            <a:off x="251520" y="5541863"/>
            <a:ext cx="4125283" cy="10914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52936"/>
            <a:ext cx="4386942" cy="30257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564904"/>
            <a:ext cx="3092829" cy="38610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71739" y="548680"/>
            <a:ext cx="8229600" cy="1440160"/>
          </a:xfrm>
        </p:spPr>
        <p:txBody>
          <a:bodyPr>
            <a:normAutofit/>
          </a:bodyPr>
          <a:lstStyle/>
          <a:p>
            <a:r>
              <a:rPr lang="ru-RU" u="sng" dirty="0" smtClean="0"/>
              <a:t>Социально-коммуникативное развитие</a:t>
            </a:r>
          </a:p>
          <a:p>
            <a:pPr marL="0" indent="0">
              <a:buNone/>
            </a:pPr>
            <a:r>
              <a:rPr lang="ru-RU" dirty="0" smtClean="0"/>
              <a:t>Общение с окружающими людьми, ознакомление с предметным миром, трудом взрослых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276872"/>
            <a:ext cx="3057804" cy="40770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276872"/>
            <a:ext cx="3051392" cy="406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16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167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Constantia</vt:lpstr>
      <vt:lpstr>Wingdings 2</vt:lpstr>
      <vt:lpstr>Поток</vt:lpstr>
      <vt:lpstr>Муниципальная Бюджетная Дошкольная Образовательная Организация Центр Развития Ребёнка детский сад № 17 «Василёк»  </vt:lpstr>
      <vt:lpstr>Характеристика группы:</vt:lpstr>
      <vt:lpstr>Направления деятельности: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УЧЕРЕЖДЕНИЕ</dc:title>
  <dc:creator>bonia</dc:creator>
  <cp:lastModifiedBy>Лена</cp:lastModifiedBy>
  <cp:revision>74</cp:revision>
  <dcterms:created xsi:type="dcterms:W3CDTF">2012-09-23T07:56:10Z</dcterms:created>
  <dcterms:modified xsi:type="dcterms:W3CDTF">2019-10-17T17:53:08Z</dcterms:modified>
</cp:coreProperties>
</file>