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6" r:id="rId2"/>
    <p:sldId id="256" r:id="rId3"/>
    <p:sldId id="262" r:id="rId4"/>
    <p:sldId id="258" r:id="rId5"/>
    <p:sldId id="259" r:id="rId6"/>
    <p:sldId id="260" r:id="rId7"/>
    <p:sldId id="267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vertBarState="maximized">
    <p:restoredLeft sz="34555" autoAdjust="0"/>
    <p:restoredTop sz="94604" autoAdjust="0"/>
  </p:normalViewPr>
  <p:slideViewPr>
    <p:cSldViewPr>
      <p:cViewPr varScale="1">
        <p:scale>
          <a:sx n="56" d="100"/>
          <a:sy n="56" d="100"/>
        </p:scale>
        <p:origin x="-557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6C0F2-F8BD-4C53-B47F-6F0382BC206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D40439-603C-4F46-A53D-FA5FFE0ED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6C0F2-F8BD-4C53-B47F-6F0382BC206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D40439-603C-4F46-A53D-FA5FFE0ED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6C0F2-F8BD-4C53-B47F-6F0382BC206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D40439-603C-4F46-A53D-FA5FFE0ED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6C0F2-F8BD-4C53-B47F-6F0382BC206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D40439-603C-4F46-A53D-FA5FFE0ED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6C0F2-F8BD-4C53-B47F-6F0382BC206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D40439-603C-4F46-A53D-FA5FFE0ED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6C0F2-F8BD-4C53-B47F-6F0382BC206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D40439-603C-4F46-A53D-FA5FFE0ED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6C0F2-F8BD-4C53-B47F-6F0382BC206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D40439-603C-4F46-A53D-FA5FFE0ED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6C0F2-F8BD-4C53-B47F-6F0382BC206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D40439-603C-4F46-A53D-FA5FFE0ED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6C0F2-F8BD-4C53-B47F-6F0382BC206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D40439-603C-4F46-A53D-FA5FFE0ED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6C0F2-F8BD-4C53-B47F-6F0382BC206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D40439-603C-4F46-A53D-FA5FFE0ED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6C0F2-F8BD-4C53-B47F-6F0382BC206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D40439-603C-4F46-A53D-FA5FFE0EDA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9C6C0F2-F8BD-4C53-B47F-6F0382BC206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5D40439-603C-4F46-A53D-FA5FFE0ED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bbe.de/" TargetMode="External"/><Relationship Id="rId7" Type="http://schemas.openxmlformats.org/officeDocument/2006/relationships/hyperlink" Target="https://audio-class.ru/deutsch/zungenbrecher/" TargetMode="External"/><Relationship Id="rId2" Type="http://schemas.openxmlformats.org/officeDocument/2006/relationships/hyperlink" Target="http://www.kaleidos.de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goethe.de/ru/spr/kup/tsd.html" TargetMode="External"/><Relationship Id="rId5" Type="http://schemas.openxmlformats.org/officeDocument/2006/relationships/hyperlink" Target="http://www.de-online.ru/testy_i_uprazhneniya" TargetMode="External"/><Relationship Id="rId4" Type="http://schemas.openxmlformats.org/officeDocument/2006/relationships/hyperlink" Target="https://testedu.ru/test/nemeczkij-yazyik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emf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285992"/>
            <a:ext cx="7643866" cy="1894362"/>
          </a:xfrm>
        </p:spPr>
        <p:txBody>
          <a:bodyPr>
            <a:no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ПРЕЗЕНТАЦИЯ</a:t>
            </a:r>
            <a:r>
              <a:rPr lang="ru-RU" sz="40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</a:t>
            </a:r>
            <a:br>
              <a:rPr lang="ru-RU" sz="40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к уроку </a:t>
            </a:r>
            <a:r>
              <a:rPr lang="ru-RU" sz="4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немецкого языка </a:t>
            </a:r>
            <a:r>
              <a:rPr lang="ru-RU" sz="40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в </a:t>
            </a:r>
            <a:r>
              <a:rPr lang="ru-RU" sz="4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9 </a:t>
            </a:r>
            <a:r>
              <a:rPr lang="ru-RU" sz="40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классе </a:t>
            </a:r>
            <a:r>
              <a:rPr lang="ru-RU" sz="4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по теме</a:t>
            </a:r>
            <a:r>
              <a:rPr lang="ru-RU" sz="40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:</a:t>
            </a:r>
            <a:br>
              <a:rPr lang="ru-RU" sz="40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6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36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Die </a:t>
            </a:r>
            <a:r>
              <a:rPr lang="en-US" sz="3600" b="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heutigen</a:t>
            </a:r>
            <a:r>
              <a:rPr lang="en-US" sz="36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Jugendlichen</a:t>
            </a:r>
            <a:r>
              <a:rPr lang="ru-RU" sz="36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600" b="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Welche</a:t>
            </a:r>
            <a:r>
              <a:rPr lang="en-US" sz="36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Probleme</a:t>
            </a:r>
            <a:r>
              <a:rPr lang="en-US" sz="36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haben</a:t>
            </a:r>
            <a:r>
              <a:rPr lang="en-US" sz="36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sie</a:t>
            </a:r>
            <a:r>
              <a:rPr lang="en-US" sz="36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 » </a:t>
            </a:r>
            <a:r>
              <a:rPr lang="ru-RU" sz="3600" b="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3600" b="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3600" b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4643446"/>
            <a:ext cx="7772400" cy="914400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немецкого языка </a:t>
            </a:r>
          </a:p>
          <a:p>
            <a:pPr algn="r"/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Донцова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Ольга Николаевна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86" y="3858668"/>
            <a:ext cx="3214710" cy="231354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</p:spTree>
    <p:extLst>
      <p:ext uri="{BB962C8B-B14F-4D97-AF65-F5344CB8AC3E}">
        <p14:creationId xmlns="" xmlns:p14="http://schemas.microsoft.com/office/powerpoint/2010/main" val="33434366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-500090"/>
            <a:ext cx="6820272" cy="165618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Список использованных интернет - ресурсов: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270738"/>
            <a:ext cx="6172200" cy="272989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b="1" dirty="0">
                <a:hlinkClick r:id="rId2"/>
              </a:rPr>
              <a:t>http://www.kaleidos.de</a:t>
            </a:r>
            <a:r>
              <a:rPr lang="en-US" b="1" dirty="0" smtClean="0">
                <a:hlinkClick r:id="rId2"/>
              </a:rPr>
              <a:t>/</a:t>
            </a:r>
            <a:endParaRPr lang="ru-RU" b="1" dirty="0" smtClean="0"/>
          </a:p>
          <a:p>
            <a:pPr algn="l"/>
            <a:r>
              <a:rPr lang="en-US" b="1" dirty="0" smtClean="0">
                <a:hlinkClick r:id="rId3"/>
              </a:rPr>
              <a:t>http</a:t>
            </a:r>
            <a:r>
              <a:rPr lang="en-US" b="1" dirty="0">
                <a:hlinkClick r:id="rId3"/>
              </a:rPr>
              <a:t>://</a:t>
            </a:r>
            <a:r>
              <a:rPr lang="en-US" b="1" dirty="0" smtClean="0">
                <a:hlinkClick r:id="rId3"/>
              </a:rPr>
              <a:t>www.labbe.de</a:t>
            </a:r>
            <a:endParaRPr lang="ru-RU" b="1" dirty="0" smtClean="0"/>
          </a:p>
          <a:p>
            <a:pPr algn="l"/>
            <a:r>
              <a:rPr lang="en-US" b="1" dirty="0" smtClean="0">
                <a:hlinkClick r:id="rId4"/>
              </a:rPr>
              <a:t>https</a:t>
            </a:r>
            <a:r>
              <a:rPr lang="en-US" b="1" dirty="0">
                <a:hlinkClick r:id="rId4"/>
              </a:rPr>
              <a:t>://testedu.ru/test/nemeczkij-yazyik</a:t>
            </a:r>
            <a:r>
              <a:rPr lang="en-US" b="1" dirty="0" smtClean="0">
                <a:hlinkClick r:id="rId4"/>
              </a:rPr>
              <a:t>/</a:t>
            </a:r>
            <a:endParaRPr lang="ru-RU" b="1" dirty="0" smtClean="0"/>
          </a:p>
          <a:p>
            <a:pPr algn="l"/>
            <a:r>
              <a:rPr lang="en-US" b="1" dirty="0" smtClean="0">
                <a:hlinkClick r:id="rId5"/>
              </a:rPr>
              <a:t>http</a:t>
            </a:r>
            <a:r>
              <a:rPr lang="en-US" b="1" dirty="0">
                <a:hlinkClick r:id="rId5"/>
              </a:rPr>
              <a:t>://</a:t>
            </a:r>
            <a:r>
              <a:rPr lang="en-US" b="1" dirty="0" smtClean="0">
                <a:hlinkClick r:id="rId5"/>
              </a:rPr>
              <a:t>www.de-online.ru/testy_i_uprazhneniya</a:t>
            </a:r>
            <a:endParaRPr lang="ru-RU" b="1" dirty="0" smtClean="0"/>
          </a:p>
          <a:p>
            <a:pPr algn="l"/>
            <a:r>
              <a:rPr lang="en-US" b="1" dirty="0" smtClean="0">
                <a:hlinkClick r:id="rId6"/>
              </a:rPr>
              <a:t>https</a:t>
            </a:r>
            <a:r>
              <a:rPr lang="en-US" b="1" dirty="0">
                <a:hlinkClick r:id="rId6"/>
              </a:rPr>
              <a:t>://</a:t>
            </a:r>
            <a:r>
              <a:rPr lang="en-US" b="1" dirty="0" smtClean="0">
                <a:hlinkClick r:id="rId6"/>
              </a:rPr>
              <a:t>www.goethe.de/ru/spr/kup/tsd.html</a:t>
            </a:r>
            <a:endParaRPr lang="ru-RU" b="1" dirty="0" smtClean="0"/>
          </a:p>
          <a:p>
            <a:pPr algn="l"/>
            <a:r>
              <a:rPr lang="en-US" b="1" dirty="0" smtClean="0">
                <a:hlinkClick r:id="rId7"/>
              </a:rPr>
              <a:t>https</a:t>
            </a:r>
            <a:r>
              <a:rPr lang="en-US" b="1" dirty="0">
                <a:hlinkClick r:id="rId7"/>
              </a:rPr>
              <a:t>://audio-class.ru/deutsch/zungenbrecher</a:t>
            </a:r>
            <a:r>
              <a:rPr lang="en-US" b="1" dirty="0" smtClean="0">
                <a:hlinkClick r:id="rId7"/>
              </a:rPr>
              <a:t>/</a:t>
            </a:r>
            <a:endParaRPr lang="ru-RU" b="1" dirty="0" smtClean="0"/>
          </a:p>
          <a:p>
            <a:endParaRPr lang="ru-RU" b="1" dirty="0" smtClean="0"/>
          </a:p>
          <a:p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2897131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95158"/>
            <a:ext cx="7467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Фонетическая зарядка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500" t="5817" r="9599" b="5670"/>
          <a:stretch/>
        </p:blipFill>
        <p:spPr bwMode="auto">
          <a:xfrm>
            <a:off x="860356" y="908720"/>
            <a:ext cx="7354982" cy="5554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763079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886700" cy="669723"/>
          </a:xfrm>
        </p:spPr>
        <p:txBody>
          <a:bodyPr>
            <a:normAutofit fontScale="90000"/>
          </a:bodyPr>
          <a:lstStyle/>
          <a:p>
            <a:r>
              <a:rPr lang="de-DE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Das Thema: Probleme der Jugendlichen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76" y="1340383"/>
            <a:ext cx="2683219" cy="2302931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9521" y="3714752"/>
            <a:ext cx="2604445" cy="2639170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992" y="1772816"/>
            <a:ext cx="2428892" cy="3854202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237" y="4077072"/>
            <a:ext cx="2735159" cy="2428974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346422"/>
            <a:ext cx="2376264" cy="2114624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</p:pic>
    </p:spTree>
    <p:extLst>
      <p:ext uri="{BB962C8B-B14F-4D97-AF65-F5344CB8AC3E}">
        <p14:creationId xmlns="" xmlns:p14="http://schemas.microsoft.com/office/powerpoint/2010/main" val="249140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12519"/>
            <a:ext cx="5948988" cy="1116217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Die 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Jugendszene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in Deutschland 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zersplittert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872" y="4209338"/>
            <a:ext cx="2331720" cy="1947672"/>
          </a:xfrm>
          <a:prstGeom prst="rect">
            <a:avLst/>
          </a:prstGeom>
          <a:scene3d>
            <a:camera prst="orthographicFront"/>
            <a:lightRig rig="threePt" dir="t"/>
          </a:scene3d>
          <a:sp3d extrusionH="7048500">
            <a:bevelT w="101600" prst="riblet"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79" y="1556792"/>
            <a:ext cx="1978819" cy="1733550"/>
          </a:xfrm>
          <a:prstGeom prst="rect">
            <a:avLst/>
          </a:prstGeom>
          <a:scene3d>
            <a:camera prst="orthographicFront"/>
            <a:lightRig rig="threePt" dir="t">
              <a:rot lat="0" lon="0" rev="3600000"/>
            </a:lightRig>
          </a:scene3d>
          <a:sp3d extrusionH="114300">
            <a:bevelT w="114300"/>
            <a:bevelB w="88900"/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818" y="2607169"/>
            <a:ext cx="3435694" cy="320433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40" y="1857364"/>
            <a:ext cx="1990562" cy="17907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364" y="4209337"/>
            <a:ext cx="2165585" cy="191088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264" y="571480"/>
            <a:ext cx="1964531" cy="17430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</p:spTree>
    <p:extLst>
      <p:ext uri="{BB962C8B-B14F-4D97-AF65-F5344CB8AC3E}">
        <p14:creationId xmlns="" xmlns:p14="http://schemas.microsoft.com/office/powerpoint/2010/main" val="119268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210" y="1419029"/>
            <a:ext cx="3184182" cy="28303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93467"/>
            <a:ext cx="8640960" cy="81525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Die Jugendlichen haben verschiedene Hobbys.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85212">
            <a:off x="129270" y="1259389"/>
            <a:ext cx="2057400" cy="21305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21468">
            <a:off x="6092148" y="1372370"/>
            <a:ext cx="2719205" cy="27192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442233">
            <a:off x="5421178" y="3491641"/>
            <a:ext cx="1813813" cy="32245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19325">
            <a:off x="284141" y="4036456"/>
            <a:ext cx="2680515" cy="22975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23705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8704" y="311981"/>
            <a:ext cx="7886700" cy="616689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Die Teenager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sind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widersprüchlich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61" y="1268760"/>
            <a:ext cx="2900804" cy="2526922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  <a:sp3d>
            <a:bevelT prst="convex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818" y="1378862"/>
            <a:ext cx="1930642" cy="170754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380" y="3737743"/>
            <a:ext cx="3422080" cy="256844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124" y="3857628"/>
            <a:ext cx="2013504" cy="250671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788" y="1378862"/>
            <a:ext cx="2430770" cy="2220899"/>
          </a:xfrm>
          <a:prstGeom prst="rect">
            <a:avLst/>
          </a:prstGeom>
          <a:scene3d>
            <a:camera prst="perspectiveLeft"/>
            <a:lightRig rig="threePt" dir="t"/>
          </a:scene3d>
          <a:sp3d>
            <a:bevelT w="190500" h="114300"/>
            <a:bevelB w="152400"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94555">
            <a:off x="500797" y="4170341"/>
            <a:ext cx="2136815" cy="188306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</p:spTree>
    <p:extLst>
      <p:ext uri="{BB962C8B-B14F-4D97-AF65-F5344CB8AC3E}">
        <p14:creationId xmlns="" xmlns:p14="http://schemas.microsoft.com/office/powerpoint/2010/main" val="353767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365170"/>
            <a:ext cx="8183880" cy="420624"/>
          </a:xfrm>
        </p:spPr>
        <p:txBody>
          <a:bodyPr>
            <a:noAutofit/>
          </a:bodyPr>
          <a:lstStyle/>
          <a:p>
            <a:pPr lvl="0"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Фишбоун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(рыбный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скилет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 </a:t>
            </a:r>
            <a:endParaRPr lang="en-U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Probleme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Jugendlichen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)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files.1urok.ru/images/fc75d2e05c66cfef06421881a41d1b32d75f4375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857364"/>
            <a:ext cx="800105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600200"/>
            <a:ext cx="6737176" cy="1900808"/>
          </a:xfrm>
        </p:spPr>
        <p:txBody>
          <a:bodyPr/>
          <a:lstStyle/>
          <a:p>
            <a:r>
              <a:rPr lang="de-DE" sz="3000" dirty="0"/>
              <a:t>-	</a:t>
            </a:r>
            <a:r>
              <a:rPr lang="de-DE" sz="3600" dirty="0">
                <a:latin typeface="Times New Roman" pitchFamily="18" charset="0"/>
                <a:cs typeface="Times New Roman" pitchFamily="18" charset="0"/>
              </a:rPr>
              <a:t>Was ist für dich wichtig?</a:t>
            </a:r>
          </a:p>
          <a:p>
            <a:r>
              <a:rPr lang="de-DE" sz="3600" dirty="0">
                <a:latin typeface="Times New Roman" pitchFamily="18" charset="0"/>
                <a:cs typeface="Times New Roman" pitchFamily="18" charset="0"/>
              </a:rPr>
              <a:t>-	Wovor hast du Angst?</a:t>
            </a:r>
          </a:p>
          <a:p>
            <a:r>
              <a:rPr lang="de-DE" sz="3600" dirty="0">
                <a:latin typeface="Times New Roman" pitchFamily="18" charset="0"/>
                <a:cs typeface="Times New Roman" pitchFamily="18" charset="0"/>
              </a:rPr>
              <a:t>-	Welche Probleme hast du?</a:t>
            </a:r>
          </a:p>
          <a:p>
            <a:pPr marL="0" indent="0">
              <a:buNone/>
            </a:pP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077072"/>
            <a:ext cx="2522371" cy="229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75505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37692060"/>
              </p:ext>
            </p:extLst>
          </p:nvPr>
        </p:nvGraphicFramePr>
        <p:xfrm>
          <a:off x="899592" y="404664"/>
          <a:ext cx="7344816" cy="3110056"/>
        </p:xfrm>
        <a:graphic>
          <a:graphicData uri="http://schemas.openxmlformats.org/drawingml/2006/table">
            <a:tbl>
              <a:tblPr firstRow="1" firstCol="1" bandRow="1"/>
              <a:tblGrid>
                <a:gridCol w="3294871"/>
                <a:gridCol w="4049945"/>
              </a:tblGrid>
              <a:tr h="23850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Die </a:t>
                      </a:r>
                      <a:r>
                        <a:rPr lang="en-US" sz="18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Eltern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Die </a:t>
                      </a:r>
                      <a:r>
                        <a:rPr lang="en-US" sz="18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Jugendlichen</a:t>
                      </a:r>
                      <a:r>
                        <a:rPr lang="en-US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4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Verständnis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haben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sehen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nicht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die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Gefahren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nicht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autoriär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sein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keine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festen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Ansichten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haben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den Kinden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vertrauen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keine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geschlossene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Weltanschauung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haben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mehr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Geduld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haben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dem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Einfluss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anderer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verfallen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69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nicht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oft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kritisieren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das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Leben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noch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nicht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kennen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nicht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zu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oft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kontrollieren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auf der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Suche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nach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sich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sebst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sein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07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Meinung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akzeptieren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Über</a:t>
                      </a:r>
                      <a:r>
                        <a:rPr lang="en-US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Probleme</a:t>
                      </a:r>
                      <a:r>
                        <a:rPr lang="en-US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sprechen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3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Über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Probleme</a:t>
                      </a: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sprechen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65350548"/>
              </p:ext>
            </p:extLst>
          </p:nvPr>
        </p:nvGraphicFramePr>
        <p:xfrm>
          <a:off x="1043608" y="4077072"/>
          <a:ext cx="7128792" cy="11521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65584"/>
                <a:gridCol w="3863208"/>
              </a:tblGrid>
              <a:tr h="3752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Die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Eltern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Die Jugendlichen 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768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1,3,5,7,9,11,13,14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2,4,6,8,10,12,14.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8254006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290</TotalTime>
  <Words>129</Words>
  <Application>Microsoft Office PowerPoint</Application>
  <PresentationFormat>Экран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ПРЕЗЕНТАЦИЯ  к уроку немецкого языка  в 9 классе по теме: «Die heutigen Jugendlichen. Welche Probleme haben sie? »  </vt:lpstr>
      <vt:lpstr>Фонетическая зарядка</vt:lpstr>
      <vt:lpstr>Das Thema: Probleme der Jugendlichen</vt:lpstr>
      <vt:lpstr>Die Jugendszene in Deutschland ist zersplittert</vt:lpstr>
      <vt:lpstr>Die Jugendlichen haben verschiedene Hobbys.</vt:lpstr>
      <vt:lpstr>Die Teenager sind widersprüchlich.</vt:lpstr>
      <vt:lpstr>Слайд 7</vt:lpstr>
      <vt:lpstr>Слайд 8</vt:lpstr>
      <vt:lpstr>Слайд 9</vt:lpstr>
      <vt:lpstr>Список использованных интернет - ресурсов: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Фонетическая зарядка</dc:title>
  <dc:creator>home</dc:creator>
  <cp:lastModifiedBy>Ольга</cp:lastModifiedBy>
  <cp:revision>27</cp:revision>
  <dcterms:created xsi:type="dcterms:W3CDTF">2019-01-21T18:23:06Z</dcterms:created>
  <dcterms:modified xsi:type="dcterms:W3CDTF">2019-10-16T18:50:56Z</dcterms:modified>
</cp:coreProperties>
</file>