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1" r:id="rId2"/>
    <p:sldId id="262" r:id="rId3"/>
    <p:sldId id="256" r:id="rId4"/>
    <p:sldId id="263" r:id="rId5"/>
    <p:sldId id="272" r:id="rId6"/>
    <p:sldId id="270" r:id="rId7"/>
    <p:sldId id="271" r:id="rId8"/>
    <p:sldId id="267" r:id="rId9"/>
    <p:sldId id="269" r:id="rId10"/>
    <p:sldId id="266" r:id="rId11"/>
    <p:sldId id="268" r:id="rId12"/>
    <p:sldId id="264" r:id="rId13"/>
    <p:sldId id="265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0DBFD-9479-4911-9EB6-285A7278C6A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48FF5-7F64-4FF3-9CE8-DB19923E5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5F750-ED35-49E2-B452-112D52F31D58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B2A5E-4AF3-47ED-ACFB-E2E1D2B68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get-pdb/1245924/dca8f718-d1ec-4d47-8366-04d5274c3966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692696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Презентация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по обучению  детей правилам дорожного движения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5445224"/>
            <a:ext cx="7092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Автор: воспитатель Маркина Наталья Алексеевна, 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Arial Black" pitchFamily="34" charset="0"/>
              </a:rPr>
              <a:t>Республика Мордовия, г. Саранск.</a:t>
            </a:r>
            <a:endParaRPr lang="ru-RU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1959" y="3244334"/>
            <a:ext cx="75600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Arial Black" pitchFamily="34" charset="0"/>
              </a:rPr>
              <a:t>«Уроки от Сороки»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6" name="Picture 2" descr="https://cs6.livemaster.ru/storage/f7/b0/df688650f6ff342d37f8fc06d5o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2348880"/>
            <a:ext cx="1152128" cy="110352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playbig.ru/content/images/article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0"/>
            <a:ext cx="7848872" cy="6768912"/>
          </a:xfrm>
          <a:prstGeom prst="rect">
            <a:avLst/>
          </a:prstGeom>
          <a:noFill/>
        </p:spPr>
      </p:pic>
      <p:sp>
        <p:nvSpPr>
          <p:cNvPr id="3" name="Пятно 2 2"/>
          <p:cNvSpPr/>
          <p:nvPr/>
        </p:nvSpPr>
        <p:spPr>
          <a:xfrm>
            <a:off x="5148064" y="4359424"/>
            <a:ext cx="2016224" cy="2498576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d82/0004ef81-82f5d47f/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8964488" cy="7090311"/>
          </a:xfrm>
          <a:prstGeom prst="rect">
            <a:avLst/>
          </a:prstGeom>
          <a:noFill/>
        </p:spPr>
      </p:pic>
      <p:sp>
        <p:nvSpPr>
          <p:cNvPr id="4" name="Пятно 2 3"/>
          <p:cNvSpPr/>
          <p:nvPr/>
        </p:nvSpPr>
        <p:spPr>
          <a:xfrm>
            <a:off x="5940152" y="3068960"/>
            <a:ext cx="2016224" cy="2498576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838/0019f8d7-d3eb4305/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4664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39552" y="6165304"/>
            <a:ext cx="78662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Почему девочка не переходит улицу?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8" name="Picture 10" descr="https://smiles24.ru/data/smiles/anime-zvezdy-266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548680"/>
            <a:ext cx="1190625" cy="9525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path" presetSubtype="0" accel="50000" decel="50000" fill="hold" nodeType="click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0 0  L 0.029 0.12133  L 0.125 0.12133  L 0.048 0.196  L 0.077 0.31733  L 0 0.24267  L -0.077 0.31733  L -0.048 0.196  L -0.125 0.12133  L -0.029 0.12133  L 0 0  Z" pathEditMode="relative" ptsTypes="">
                                      <p:cBhvr>
                                        <p:cTn id="6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752643/9b4e7750-80fc-437a-b90b-4e7b84cb7aee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881336"/>
            <a:ext cx="7509141" cy="5976664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55576" y="6211669"/>
            <a:ext cx="63610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Посмотри налево!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Дойдя до середины дороги, посмотри направо!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31" name="Picture 7" descr="https://i.pinimg.com/originals/76/1f/08/761f08c6edb4cc14956ec8f48b9295c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264" y="0"/>
            <a:ext cx="1907704" cy="1822867"/>
          </a:xfrm>
          <a:prstGeom prst="rect">
            <a:avLst/>
          </a:prstGeom>
          <a:noFill/>
        </p:spPr>
      </p:pic>
      <p:pic>
        <p:nvPicPr>
          <p:cNvPr id="7" name="Picture 2" descr="https://cs6.livemaster.ru/storage/f7/b0/df688650f6ff342d37f8fc06d5o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0"/>
            <a:ext cx="1061583" cy="101402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15616" y="260648"/>
            <a:ext cx="55446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Правильно дети переходят дорогу?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s6.livemaster.ru/storage/f7/b0/df688650f6ff342d37f8fc06d5o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908720"/>
            <a:ext cx="4268279" cy="4077072"/>
          </a:xfrm>
          <a:prstGeom prst="rect">
            <a:avLst/>
          </a:prstGeom>
          <a:noFill/>
        </p:spPr>
      </p:pic>
      <p:pic>
        <p:nvPicPr>
          <p:cNvPr id="26628" name="Picture 4" descr="http://www.playcast.ru/uploads/2017/02/28/2182553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5013176"/>
            <a:ext cx="5838825" cy="1409700"/>
          </a:xfrm>
          <a:prstGeom prst="rect">
            <a:avLst/>
          </a:prstGeom>
          <a:noFill/>
        </p:spPr>
      </p:pic>
      <p:pic>
        <p:nvPicPr>
          <p:cNvPr id="8" name="Picture 2" descr="https://slide-share.ru/image/1203768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32656"/>
            <a:ext cx="3046757" cy="3096344"/>
          </a:xfrm>
          <a:prstGeom prst="rect">
            <a:avLst/>
          </a:prstGeom>
          <a:noFill/>
        </p:spPr>
      </p:pic>
      <p:pic>
        <p:nvPicPr>
          <p:cNvPr id="9" name="Picture 4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04248" y="3212976"/>
            <a:ext cx="1835696" cy="183569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lide-share.ru/image/1203768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64704"/>
            <a:ext cx="5770915" cy="5864838"/>
          </a:xfrm>
          <a:prstGeom prst="rect">
            <a:avLst/>
          </a:prstGeom>
          <a:noFill/>
        </p:spPr>
      </p:pic>
      <p:pic>
        <p:nvPicPr>
          <p:cNvPr id="4" name="Picture 2" descr="https://cs6.livemaster.ru/storage/f7/b0/df688650f6ff342d37f8fc06d5o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3501856"/>
            <a:ext cx="3503955" cy="33561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91472" y="260648"/>
            <a:ext cx="47525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Для порядка на дороге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ОН поставлен с давних пор: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Примечательно-высокий…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Что же это? — СВЕТОФОР!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dn.onlinewebfonts.com/svg/download_53826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4644008" cy="6166840"/>
          </a:xfrm>
          <a:prstGeom prst="rect">
            <a:avLst/>
          </a:prstGeom>
          <a:noFill/>
        </p:spPr>
      </p:pic>
      <p:pic>
        <p:nvPicPr>
          <p:cNvPr id="11268" name="Picture 4" descr="https://pbs.twimg.com/media/CfcTpeoWwAAs-E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908720"/>
            <a:ext cx="1584176" cy="15841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270" name="Picture 6" descr="http://xn--b1ac2aebaaocil.xn--p1ai/_sh/2410/2410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2708920"/>
            <a:ext cx="1634181" cy="15900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272" name="Picture 8" descr="http://a1020.phobos.apple.com/us/r30/Purple5/v4/f4/ec/86/f4ec8645-bd2b-0a3f-efb9-0a0ec20b52db/mzl.dkogqlq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696" y="4509120"/>
            <a:ext cx="1512168" cy="15121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2" descr="https://cs6.livemaster.ru/storage/f7/b0/df688650f6ff342d37f8fc06d5og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168" y="0"/>
            <a:ext cx="1800200" cy="172426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72000" y="2420888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Разноцветных три кружочка:</a:t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КРАСНЫЙ светит – ПОДОЖДИ</a:t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И на ЖЁЛТЫЙ – СТОЙ, дружочек,</a:t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На ЗЕЛЁНЫЙ свет – ИДИ!</a:t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2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00B050"/>
                </a:solidFill>
                <a:latin typeface="Arial Black" pitchFamily="34" charset="0"/>
              </a:rPr>
              <a:t>Светофор даёт советы,</a:t>
            </a:r>
            <a:br>
              <a:rPr lang="ru-RU" sz="20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B050"/>
                </a:solidFill>
                <a:latin typeface="Arial Black" pitchFamily="34" charset="0"/>
              </a:rPr>
              <a:t>Как дорогу перейти.</a:t>
            </a:r>
            <a:br>
              <a:rPr lang="ru-RU" sz="20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B050"/>
                </a:solidFill>
                <a:latin typeface="Arial Black" pitchFamily="34" charset="0"/>
              </a:rPr>
              <a:t>Пешеходу в деле этом</a:t>
            </a:r>
            <a:br>
              <a:rPr lang="ru-RU" sz="20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B050"/>
                </a:solidFill>
                <a:latin typeface="Arial Black" pitchFamily="34" charset="0"/>
              </a:rPr>
              <a:t>Лучше друга не найти!</a:t>
            </a:r>
            <a:endParaRPr lang="ru-RU" sz="2000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61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Сорока</a:t>
            </a:r>
            <a:r>
              <a:rPr lang="ru-RU" sz="2400" dirty="0" smtClean="0">
                <a:solidFill>
                  <a:srgbClr val="00B050"/>
                </a:solidFill>
                <a:latin typeface="Arial Black" pitchFamily="34" charset="0"/>
              </a:rPr>
              <a:t>. Кто помогает переходить нам дорогу?</a:t>
            </a:r>
            <a:endParaRPr lang="ru-RU" sz="2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04664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Назовите,  какие огоньки появляются у светофора и для чего они нужны для пешеходов?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2" name="Picture 2" descr="https://slide-share.ru/image/1203768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96752"/>
            <a:ext cx="5400600" cy="5488495"/>
          </a:xfrm>
          <a:prstGeom prst="rect">
            <a:avLst/>
          </a:prstGeom>
          <a:noFill/>
        </p:spPr>
      </p:pic>
      <p:pic>
        <p:nvPicPr>
          <p:cNvPr id="13" name="Picture 2" descr="https://cs6.livemaster.ru/storage/f7/b0/df688650f6ff342d37f8fc06d5o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62117" y="2780928"/>
            <a:ext cx="4081883" cy="390969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avatars.mds.yandex.net/get-pdb/472427/1feb9839-367a-40de-a022-659c000fc7d8/ori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05350" cy="6469336"/>
          </a:xfrm>
          <a:prstGeom prst="rect">
            <a:avLst/>
          </a:prstGeom>
          <a:noFill/>
        </p:spPr>
      </p:pic>
      <p:pic>
        <p:nvPicPr>
          <p:cNvPr id="24580" name="Picture 4" descr="https://avatars.mds.yandex.net/get-pdb/211794/b0e6f340-7091-45eb-9c62-a7ade646c1a7/ori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38650" y="0"/>
            <a:ext cx="4705350" cy="64533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4/238ad79528787e52382d8c502075b5ef/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54"/>
            <a:ext cx="9143661" cy="685774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0"/>
            <a:ext cx="69637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  <a:cs typeface="Arabic Typesetting" pitchFamily="66" charset="-78"/>
              </a:rPr>
              <a:t>Дорожные знаки</a:t>
            </a:r>
            <a:endParaRPr lang="ru-RU" sz="5400" dirty="0">
              <a:solidFill>
                <a:srgbClr val="FF0000"/>
              </a:solidFill>
              <a:latin typeface="Arial Black" pitchFamily="34" charset="0"/>
              <a:cs typeface="Arabic Typesetting" pitchFamily="66" charset="-78"/>
            </a:endParaRPr>
          </a:p>
        </p:txBody>
      </p:sp>
      <p:pic>
        <p:nvPicPr>
          <p:cNvPr id="1028" name="Picture 4" descr="https://vistanews.ru/uploads/posts/2018-01/1515952073_b86f75f0c1b87a0cc8701fff80d399da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933056"/>
            <a:ext cx="2737318" cy="273731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03648" y="764704"/>
            <a:ext cx="66602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Пешеходный переход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Через дорогу нас ведет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Ты, водитель,  пропусти</a:t>
            </a:r>
            <a:b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Пешеходов на пути.</a:t>
            </a:r>
            <a:endParaRPr lang="ru-RU" sz="3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30" name="Picture 6" descr="https://ds04.infourok.ru/uploads/ex/1228/000eb827-e6b843d1/hello_html_4b20295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2804965"/>
            <a:ext cx="4976389" cy="405303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492896"/>
            <a:ext cx="61926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Знак «Телефон»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</a:p>
          <a:p>
            <a:r>
              <a:rPr lang="ru-RU" dirty="0" smtClean="0">
                <a:latin typeface="Arial Black" pitchFamily="34" charset="0"/>
              </a:rPr>
              <a:t> Срочно надо позвонить.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 Посмотрите, знак висит.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 Он поможет, знает он,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    Как найти вам телефон.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88640"/>
            <a:ext cx="6948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Знак «Больница»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</a:p>
          <a:p>
            <a:r>
              <a:rPr lang="ru-RU" dirty="0" smtClean="0"/>
              <a:t>               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Где больница, знак подскажет.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           И дорогу вам покажет.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           Там полечат доктора,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           Будешь ты здоров. 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4725144"/>
            <a:ext cx="52920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Знак «Пункт питания»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</a:p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Если вы проголодались</a:t>
            </a:r>
            <a:b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    И покушать вы собрались,</a:t>
            </a:r>
            <a:b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 Знак зовет: « Сюда иди!</a:t>
            </a:r>
            <a:b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          Пункт питания, не пропусти»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25602" name="Picture 2" descr="https://ds04.infourok.ru/uploads/ex/06ec/00048743-7c06442a/6/img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6632"/>
            <a:ext cx="1800200" cy="2721429"/>
          </a:xfrm>
          <a:prstGeom prst="rect">
            <a:avLst/>
          </a:prstGeom>
          <a:noFill/>
        </p:spPr>
      </p:pic>
      <p:pic>
        <p:nvPicPr>
          <p:cNvPr id="7" name="Picture 4" descr="http://www.fizkultika.ru/pravila-primeneniya-dorojnih-znakov-razmetki-svetoforov-dorojn/48672_html_3bb1ff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060848"/>
            <a:ext cx="1872208" cy="2627016"/>
          </a:xfrm>
          <a:prstGeom prst="rect">
            <a:avLst/>
          </a:prstGeom>
          <a:noFill/>
        </p:spPr>
      </p:pic>
      <p:pic>
        <p:nvPicPr>
          <p:cNvPr id="8" name="Picture 4" descr="http://www.fizkultika.ru/pravila-primeneniya-dorojnih-znakov-razmetki-svetoforov-dorojn/48672_html_3bb1ff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280" y="3212976"/>
            <a:ext cx="1872208" cy="2520280"/>
          </a:xfrm>
          <a:prstGeom prst="rect">
            <a:avLst/>
          </a:prstGeom>
          <a:noFill/>
        </p:spPr>
      </p:pic>
      <p:sp>
        <p:nvSpPr>
          <p:cNvPr id="9" name="Стрелка влево 8"/>
          <p:cNvSpPr/>
          <p:nvPr/>
        </p:nvSpPr>
        <p:spPr>
          <a:xfrm>
            <a:off x="2051720" y="1052736"/>
            <a:ext cx="978408" cy="484632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3491880" y="3501008"/>
            <a:ext cx="978408" cy="484632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012160" y="479715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6" name="Picture 6" descr="http://clipart-library.com/images/Bpi5gzKc9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504" y="4581128"/>
            <a:ext cx="881491" cy="1296144"/>
          </a:xfrm>
          <a:prstGeom prst="rect">
            <a:avLst/>
          </a:prstGeom>
          <a:noFill/>
        </p:spPr>
      </p:pic>
      <p:sp>
        <p:nvSpPr>
          <p:cNvPr id="14" name="Стрелка влево 13"/>
          <p:cNvSpPr/>
          <p:nvPr/>
        </p:nvSpPr>
        <p:spPr>
          <a:xfrm rot="-7440000">
            <a:off x="650519" y="5498940"/>
            <a:ext cx="734699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4" descr="http://www.fizkultika.ru/pravila-primeneniya-dorojnih-znakov-razmetki-svetoforov-dorojn/48672_html_3bb1ff8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31640" y="4958408"/>
            <a:ext cx="1334848" cy="189959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tim-detsad20.ru/wp-content/uploads/2019/03/risunki-detey-o-narusheniyah-pravil-pdd-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764704"/>
            <a:ext cx="7164288" cy="49026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5867" y="116632"/>
            <a:ext cx="88681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Опасные ситуации на дороге!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Picture 2" descr="https://cs6.livemaster.ru/storage/f7/b0/df688650f6ff342d37f8fc06d5o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616532"/>
            <a:ext cx="1296144" cy="12414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051720" y="5949280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Можно играть в мяч у дороги?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Пятно 2 9"/>
          <p:cNvSpPr/>
          <p:nvPr/>
        </p:nvSpPr>
        <p:spPr>
          <a:xfrm>
            <a:off x="5796136" y="836712"/>
            <a:ext cx="2016224" cy="2498576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404664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Правильно ли поступает мальчик и почему?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Picture 2" descr="https://cs6.livemaster.ru/storage/f7/b0/df688650f6ff342d37f8fc06d5o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96144" cy="1241468"/>
          </a:xfrm>
          <a:prstGeom prst="rect">
            <a:avLst/>
          </a:prstGeom>
          <a:noFill/>
        </p:spPr>
      </p:pic>
      <p:pic>
        <p:nvPicPr>
          <p:cNvPr id="5" name="Picture 8" descr="https://ramdou3.edumsko.ru/uploads/3000/2662/section/262752/9641202993d0d2b9c6ba2cb03f6dc2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097360"/>
            <a:ext cx="9075726" cy="5760640"/>
          </a:xfrm>
          <a:prstGeom prst="rect">
            <a:avLst/>
          </a:prstGeom>
          <a:noFill/>
        </p:spPr>
      </p:pic>
      <p:sp>
        <p:nvSpPr>
          <p:cNvPr id="6" name="Пятно 2 5"/>
          <p:cNvSpPr/>
          <p:nvPr/>
        </p:nvSpPr>
        <p:spPr>
          <a:xfrm>
            <a:off x="4499992" y="2060848"/>
            <a:ext cx="2016224" cy="2498576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00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111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44</cp:revision>
  <dcterms:created xsi:type="dcterms:W3CDTF">2019-08-27T20:36:43Z</dcterms:created>
  <dcterms:modified xsi:type="dcterms:W3CDTF">2019-10-16T21:00:11Z</dcterms:modified>
</cp:coreProperties>
</file>