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7" r:id="rId3"/>
    <p:sldId id="263" r:id="rId4"/>
    <p:sldId id="260" r:id="rId5"/>
    <p:sldId id="259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E154D-3366-447F-99EA-7D264E3F0811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48E4F-1D98-4181-B48C-D8DCF6E29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19 сентября в детском саду прошла благотворительная ярмарка «Белый</a:t>
            </a:r>
            <a:r>
              <a:rPr lang="ru-RU" baseline="0" dirty="0" smtClean="0"/>
              <a:t> цветок»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8E4F-1D98-4181-B48C-D8DCF6E2909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502AD-D04A-4B39-9C48-DD0F21896F89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E8471-C987-4445-963B-F683A4FC6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Documents and Settings\User\Рабочий стол\d8bc8e63de06b97a36560dbd48e87cb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Благотворительная ярмарка «Белый цветок»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2636912"/>
            <a:ext cx="4392488" cy="410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555776" y="1844824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19 сентября в детском саду прошла благотворительная ярмарка «Белый</a:t>
            </a:r>
            <a:r>
              <a:rPr lang="ru-RU" baseline="0" dirty="0" smtClean="0">
                <a:solidFill>
                  <a:srgbClr val="002060"/>
                </a:solidFill>
              </a:rPr>
              <a:t> цветок»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Documents and Settings\User\Рабочий стол\d8bc8e63de06b97a36560dbd48e87cb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2204864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Documents and Settings\User\Рабочий стол\d8bc8e63de06b97a36560dbd48e87cb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196752"/>
            <a:ext cx="3960440" cy="52805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Documents and Settings\User\Рабочий стол\d8bc8e63de06b97a36560dbd48e87cb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412776"/>
            <a:ext cx="6610681" cy="49580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Documents and Settings\User\Рабочий стол\d8bc8e63de06b97a36560dbd48e87cbf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1772816"/>
            <a:ext cx="6480720" cy="48605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Documents and Settings\User\Рабочий стол\d8bc8e63de06b97a36560dbd48e87cb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060848"/>
            <a:ext cx="603461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</Words>
  <Application>Microsoft Office PowerPoint</Application>
  <PresentationFormat>Экран (4:3)</PresentationFormat>
  <Paragraphs>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Благотворительная ярмарка «Белый цветок»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2019-09-19T05:57:18Z</dcterms:created>
  <dcterms:modified xsi:type="dcterms:W3CDTF">2019-10-16T14:21:48Z</dcterms:modified>
</cp:coreProperties>
</file>