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05DC243-463A-41D8-A0D9-85A9FED8C5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00AF25F-14A1-46BE-A210-C90CA46F9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2448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«ПРОЕКТНАЯ ДЕЯТЕЛЬНОСТЬ, КАК ФОРМА ВЗАИМОДЕЙСТВИЯ С РОДИТЕЛЯМИ В РАМКАХ РЕАЛИЗАЦИИ ФГОС ДО»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296144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>
                <a:cs typeface="Times New Roman" pitchFamily="18" charset="0"/>
              </a:rPr>
              <a:t>МАДОУ  «Детский сад №196» г. Барнаула</a:t>
            </a:r>
          </a:p>
          <a:p>
            <a:r>
              <a:rPr lang="ru-RU" sz="1800" dirty="0" smtClean="0">
                <a:cs typeface="Times New Roman" pitchFamily="18" charset="0"/>
              </a:rPr>
              <a:t>Группа №6</a:t>
            </a:r>
          </a:p>
          <a:p>
            <a:r>
              <a:rPr lang="ru-RU" sz="1800" i="1" u="sng" dirty="0" smtClean="0">
                <a:cs typeface="Times New Roman" pitchFamily="18" charset="0"/>
              </a:rPr>
              <a:t>Воспитатели:</a:t>
            </a:r>
          </a:p>
          <a:p>
            <a:r>
              <a:rPr lang="ru-RU" sz="1800" i="1" dirty="0" smtClean="0">
                <a:cs typeface="Times New Roman" pitchFamily="18" charset="0"/>
              </a:rPr>
              <a:t>Кузнецова Юлия Алексеевна</a:t>
            </a:r>
          </a:p>
          <a:p>
            <a:r>
              <a:rPr lang="ru-RU" sz="1800" i="1" dirty="0" err="1" smtClean="0">
                <a:cs typeface="Times New Roman" pitchFamily="18" charset="0"/>
              </a:rPr>
              <a:t>Тихова</a:t>
            </a:r>
            <a:r>
              <a:rPr lang="ru-RU" sz="1800" i="1" dirty="0" smtClean="0">
                <a:cs typeface="Times New Roman" pitchFamily="18" charset="0"/>
              </a:rPr>
              <a:t> Елена Петровна </a:t>
            </a:r>
            <a:endParaRPr lang="ru-RU" sz="1800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28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Проект: «Если хочешь быть здоров»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На заключительном этапе проекта было проведено совместное мероприятие «Утренняя  гимнастика»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844824"/>
            <a:ext cx="4391471" cy="4824535"/>
          </a:xfrm>
        </p:spPr>
      </p:pic>
      <p:pic>
        <p:nvPicPr>
          <p:cNvPr id="20" name="Объект 19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844824"/>
            <a:ext cx="4320480" cy="4824536"/>
          </a:xfrm>
        </p:spPr>
      </p:pic>
    </p:spTree>
    <p:extLst>
      <p:ext uri="{BB962C8B-B14F-4D97-AF65-F5344CB8AC3E}">
        <p14:creationId xmlns:p14="http://schemas.microsoft.com/office/powerpoint/2010/main" xmlns="" val="4417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Все получили заряд бодрости…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628800"/>
            <a:ext cx="4247455" cy="504055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4" y="1628800"/>
            <a:ext cx="4319463" cy="4968551"/>
          </a:xfrm>
        </p:spPr>
      </p:pic>
    </p:spTree>
    <p:extLst>
      <p:ext uri="{BB962C8B-B14F-4D97-AF65-F5344CB8AC3E}">
        <p14:creationId xmlns:p14="http://schemas.microsoft.com/office/powerpoint/2010/main" xmlns="" val="210207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2527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Проект: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2400" dirty="0" smtClean="0">
                <a:solidFill>
                  <a:schemeClr val="tx1"/>
                </a:solidFill>
              </a:rPr>
              <a:t> технологии в семье»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Заключительный этап проекта – совместный досуг «Весёлые старты»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916832"/>
            <a:ext cx="4247455" cy="47525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4" y="1916832"/>
            <a:ext cx="4391472" cy="4680519"/>
          </a:xfrm>
        </p:spPr>
      </p:pic>
    </p:spTree>
    <p:extLst>
      <p:ext uri="{BB962C8B-B14F-4D97-AF65-F5344CB8AC3E}">
        <p14:creationId xmlns:p14="http://schemas.microsoft.com/office/powerpoint/2010/main" xmlns="" val="115094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27363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3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3568" y="2348880"/>
            <a:ext cx="3352800" cy="1905001"/>
          </a:xfrm>
        </p:spPr>
        <p:txBody>
          <a:bodyPr>
            <a:normAutofit/>
          </a:bodyPr>
          <a:lstStyle/>
          <a:p>
            <a:r>
              <a:rPr lang="ru-RU" dirty="0" smtClean="0"/>
              <a:t>Родители совместно с детьми делали поделки на тему «Сказка». </a:t>
            </a:r>
            <a:r>
              <a:rPr lang="ru-RU" dirty="0"/>
              <a:t>Л</a:t>
            </a:r>
            <a:r>
              <a:rPr lang="ru-RU" dirty="0" smtClean="0"/>
              <a:t>учшая работа была отправлена на городской конкурс «Волшебные часы Деда Мороза»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04664"/>
            <a:ext cx="7690048" cy="720080"/>
          </a:xfrm>
        </p:spPr>
        <p:txBody>
          <a:bodyPr/>
          <a:lstStyle/>
          <a:p>
            <a:pPr algn="ctr"/>
            <a:r>
              <a:rPr lang="ru-RU" dirty="0" smtClean="0"/>
              <a:t>Проект «Сказочный мир»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1268760"/>
            <a:ext cx="4968552" cy="5328592"/>
          </a:xfrm>
        </p:spPr>
      </p:pic>
    </p:spTree>
    <p:extLst>
      <p:ext uri="{BB962C8B-B14F-4D97-AF65-F5344CB8AC3E}">
        <p14:creationId xmlns:p14="http://schemas.microsoft.com/office/powerpoint/2010/main" xmlns="" val="86326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51520" y="2564904"/>
            <a:ext cx="2088232" cy="1944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рамках данного проекта совместные работы родителей и детей приняли участие в выставке: «Огород без забот», организованной в детском саду.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62056" cy="1080120"/>
          </a:xfrm>
        </p:spPr>
        <p:txBody>
          <a:bodyPr/>
          <a:lstStyle/>
          <a:p>
            <a:pPr algn="ctr"/>
            <a:r>
              <a:rPr lang="ru-RU" dirty="0" smtClean="0"/>
              <a:t>Познавательно-творческий проект: «Осень золотая»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556792"/>
            <a:ext cx="6696744" cy="5301208"/>
          </a:xfrm>
        </p:spPr>
      </p:pic>
    </p:spTree>
    <p:extLst>
      <p:ext uri="{BB962C8B-B14F-4D97-AF65-F5344CB8AC3E}">
        <p14:creationId xmlns:p14="http://schemas.microsoft.com/office/powerpoint/2010/main" xmlns="" val="21526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3"/>
            <a:ext cx="807524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Экологический проект: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«Покормите птиц зимой»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2060848"/>
            <a:ext cx="3818467" cy="2880320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Один из этапов проекта: изготовление кормушек. Родители активно включились в работу и теперь птиц можно кормить из окна. 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412776"/>
            <a:ext cx="4608512" cy="5369768"/>
          </a:xfrm>
        </p:spPr>
      </p:pic>
    </p:spTree>
    <p:extLst>
      <p:ext uri="{BB962C8B-B14F-4D97-AF65-F5344CB8AC3E}">
        <p14:creationId xmlns:p14="http://schemas.microsoft.com/office/powerpoint/2010/main" xmlns="" val="175368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332656"/>
            <a:ext cx="3822192" cy="648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Выбрали место для кормушки и на участке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1340768"/>
            <a:ext cx="4317876" cy="540059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332657"/>
            <a:ext cx="3822192" cy="720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Подумали как лучше закрепить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412776"/>
            <a:ext cx="4326756" cy="5328592"/>
          </a:xfrm>
        </p:spPr>
      </p:pic>
    </p:spTree>
    <p:extLst>
      <p:ext uri="{BB962C8B-B14F-4D97-AF65-F5344CB8AC3E}">
        <p14:creationId xmlns:p14="http://schemas.microsoft.com/office/powerpoint/2010/main" xmlns="" val="414686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Малыхин Павел Геннадьевич, папа Гены закрепил две кормушки на участке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628800"/>
            <a:ext cx="4319463" cy="5112568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4" y="1628800"/>
            <a:ext cx="4247455" cy="5112567"/>
          </a:xfrm>
        </p:spPr>
      </p:pic>
    </p:spTree>
    <p:extLst>
      <p:ext uri="{BB962C8B-B14F-4D97-AF65-F5344CB8AC3E}">
        <p14:creationId xmlns:p14="http://schemas.microsoft.com/office/powerpoint/2010/main" xmlns="" val="20469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Творческий проект: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«Украшаем группу к Новому году»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556792"/>
            <a:ext cx="3822192" cy="6480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Лысенко Оксана Александровна, мама Максима оформила окна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276872"/>
            <a:ext cx="4248471" cy="458112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556793"/>
            <a:ext cx="3822192" cy="720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Вместе с родителями делаем поделки 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2276872"/>
            <a:ext cx="4062206" cy="4581128"/>
          </a:xfrm>
        </p:spPr>
      </p:pic>
    </p:spTree>
    <p:extLst>
      <p:ext uri="{BB962C8B-B14F-4D97-AF65-F5344CB8AC3E}">
        <p14:creationId xmlns:p14="http://schemas.microsoft.com/office/powerpoint/2010/main" xmlns="" val="352772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Вместе думаем, где установить елку…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268760"/>
            <a:ext cx="4392487" cy="54006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332656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Любуемся совместной работой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1340768"/>
            <a:ext cx="4278230" cy="5256584"/>
          </a:xfrm>
        </p:spPr>
      </p:pic>
    </p:spTree>
    <p:extLst>
      <p:ext uri="{BB962C8B-B14F-4D97-AF65-F5344CB8AC3E}">
        <p14:creationId xmlns:p14="http://schemas.microsoft.com/office/powerpoint/2010/main" xmlns="" val="42603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7281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Патриотический проект: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Мы</a:t>
            </a:r>
            <a:r>
              <a:rPr lang="ru-RU" sz="2400" dirty="0">
                <a:solidFill>
                  <a:schemeClr val="tx1"/>
                </a:solidFill>
              </a:rPr>
              <a:t>« </a:t>
            </a:r>
            <a:r>
              <a:rPr lang="ru-RU" sz="2400" dirty="0" smtClean="0">
                <a:solidFill>
                  <a:schemeClr val="tx1"/>
                </a:solidFill>
              </a:rPr>
              <a:t>– будущие защитники»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 процессе реализации данного проекта родители с удовольствием организовали выставку военной техники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204864"/>
            <a:ext cx="4326756" cy="45365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244552"/>
            <a:ext cx="4319209" cy="4496816"/>
          </a:xfrm>
        </p:spPr>
      </p:pic>
    </p:spTree>
    <p:extLst>
      <p:ext uri="{BB962C8B-B14F-4D97-AF65-F5344CB8AC3E}">
        <p14:creationId xmlns:p14="http://schemas.microsoft.com/office/powerpoint/2010/main" xmlns="" val="36578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461</TotalTime>
  <Words>202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«ПРОЕКТНАЯ ДЕЯТЕЛЬНОСТЬ, КАК ФОРМА ВЗАИМОДЕЙСТВИЯ С РОДИТЕЛЯМИ В РАМКАХ РЕАЛИЗАЦИИ ФГОС ДО»</vt:lpstr>
      <vt:lpstr>Проект «Сказочный мир»</vt:lpstr>
      <vt:lpstr>Познавательно-творческий проект: «Осень золотая»</vt:lpstr>
      <vt:lpstr>Экологический проект: «Покормите птиц зимой» </vt:lpstr>
      <vt:lpstr>П</vt:lpstr>
      <vt:lpstr>Малыхин Павел Геннадьевич, папа Гены закрепил две кормушки на участке</vt:lpstr>
      <vt:lpstr>Творческий проект: «Украшаем группу к Новому году»</vt:lpstr>
      <vt:lpstr>Слайд 8</vt:lpstr>
      <vt:lpstr>Патриотический проект: Мы« – будущие защитники» В процессе реализации данного проекта родители с удовольствием организовали выставку военной техники </vt:lpstr>
      <vt:lpstr>Проект: «Если хочешь быть здоров» На заключительном этапе проекта было проведено совместное мероприятие «Утренняя  гимнастика»</vt:lpstr>
      <vt:lpstr>Все получили заряд бодрости…</vt:lpstr>
      <vt:lpstr>Проект: «Здоровьесберегающие технологии в семье» Заключительный этап проекта – совместный досуг «Весёлые старты»</vt:lpstr>
      <vt:lpstr>СПАСИБО ЗА ВНИМАНИЕ</vt:lpstr>
    </vt:vector>
  </TitlesOfParts>
  <Company>TC Image &amp;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тиховы</dc:creator>
  <cp:lastModifiedBy>Дестский сад 196</cp:lastModifiedBy>
  <cp:revision>23</cp:revision>
  <dcterms:created xsi:type="dcterms:W3CDTF">2018-03-31T06:47:08Z</dcterms:created>
  <dcterms:modified xsi:type="dcterms:W3CDTF">2019-10-17T08:41:42Z</dcterms:modified>
</cp:coreProperties>
</file>