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3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История елочной игрушки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Подготовила Мордовина Е.О.</a:t>
            </a:r>
          </a:p>
        </p:txBody>
      </p:sp>
    </p:spTree>
    <p:extLst>
      <p:ext uri="{BB962C8B-B14F-4D97-AF65-F5344CB8AC3E}">
        <p14:creationId xmlns:p14="http://schemas.microsoft.com/office/powerpoint/2010/main" val="1026206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9437" y="2824050"/>
            <a:ext cx="5229896" cy="34865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34" y="463640"/>
            <a:ext cx="5986703" cy="399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43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531" y="532863"/>
            <a:ext cx="4191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98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427" y="873415"/>
            <a:ext cx="7965851" cy="533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965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7420" y="700356"/>
            <a:ext cx="6490497" cy="532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049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759" y="502276"/>
            <a:ext cx="5910331" cy="591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044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07" y="669701"/>
            <a:ext cx="3586193" cy="53447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347" y="763878"/>
            <a:ext cx="2940311" cy="52505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705" y="942169"/>
            <a:ext cx="3669782" cy="489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39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337" y="563451"/>
            <a:ext cx="3642575" cy="54638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0912" y="989713"/>
            <a:ext cx="7165674" cy="480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278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534" y="646358"/>
            <a:ext cx="8387123" cy="5535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03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1761" y="468738"/>
            <a:ext cx="7853608" cy="589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634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34" y="759853"/>
            <a:ext cx="4635410" cy="50527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763" y="351353"/>
            <a:ext cx="4202001" cy="28162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2971" y="3309871"/>
            <a:ext cx="4595587" cy="307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75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2100" y="2091263"/>
            <a:ext cx="9068193" cy="2590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122" y="337490"/>
            <a:ext cx="10020693" cy="626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5577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192" y="695458"/>
            <a:ext cx="6497355" cy="530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8232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42" y="435869"/>
            <a:ext cx="4115337" cy="30865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2048" y="467493"/>
            <a:ext cx="4594538" cy="30548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42" y="3522372"/>
            <a:ext cx="4599189" cy="30814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2048" y="3438717"/>
            <a:ext cx="4795624" cy="316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6928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353" y="734096"/>
            <a:ext cx="3488011" cy="46750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8569" y="991674"/>
            <a:ext cx="6164687" cy="462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053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6105" y="669365"/>
            <a:ext cx="8287603" cy="555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864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567" y="605307"/>
            <a:ext cx="10759225" cy="516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5731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383" y="619795"/>
            <a:ext cx="7742297" cy="566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8753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185" y="433388"/>
            <a:ext cx="5852609" cy="39711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750" y="2637923"/>
            <a:ext cx="5657689" cy="385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873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594" y="534742"/>
            <a:ext cx="5354496" cy="35607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7401" y="2952414"/>
            <a:ext cx="7074795" cy="343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7862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33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209" y="154546"/>
            <a:ext cx="10427594" cy="651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186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854" y="396893"/>
            <a:ext cx="10630294" cy="597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752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8056" y="975955"/>
            <a:ext cx="6996109" cy="46604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563" y="237356"/>
            <a:ext cx="4601493" cy="613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7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1" y="319407"/>
            <a:ext cx="4966951" cy="33477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50" y="576983"/>
            <a:ext cx="5431151" cy="5876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1" y="3266524"/>
            <a:ext cx="5563996" cy="359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264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8355" y="193183"/>
            <a:ext cx="9843082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034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977" y="244699"/>
            <a:ext cx="9942491" cy="637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219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564" y="422722"/>
            <a:ext cx="6219444" cy="42136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5754" y="2191486"/>
            <a:ext cx="6068861" cy="422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760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51</TotalTime>
  <Words>9</Words>
  <Application>Microsoft Office PowerPoint</Application>
  <PresentationFormat>Широкоэкранный</PresentationFormat>
  <Paragraphs>2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Garamond</vt:lpstr>
      <vt:lpstr>Savon</vt:lpstr>
      <vt:lpstr>История елочной игрушки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Evgeniia</cp:lastModifiedBy>
  <cp:revision>6</cp:revision>
  <dcterms:created xsi:type="dcterms:W3CDTF">2018-01-25T14:23:33Z</dcterms:created>
  <dcterms:modified xsi:type="dcterms:W3CDTF">2019-10-17T18:43:11Z</dcterms:modified>
</cp:coreProperties>
</file>