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62374-6A61-410C-ABBC-3BD18A71CB23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68E65-E4B1-4EC2-906F-418FF18E6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544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21DBE-DC39-45F3-B8D2-9CEDB35A8D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top-desktop.ru/files/ucheba/800/9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s019.radikal.ru/i627/1203/fd/6c2695690bcc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hyperlink" Target="http://photos.lifeisphoto.ru/51/0/515916.jpg" TargetMode="External"/><Relationship Id="rId9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2;&#1076;&#1084;&#1080;&#1085;\Desktop\&#1048;&#1089;&#1087;&#1088;&#1072;&#1074;&#1083;&#1077;&#1085;&#1085;&#1099;&#1081;%20&#1084;&#1072;&#1083;&#1100;&#1095;&#1080;&#1082;%20&#1080;&#1079;%20&#1051;&#1077;&#1085;&#1080;&#1085;&#1075;&#1088;&#1072;&#1076;&#1072;\&#1042;.&#1040;.&#1052;&#1086;&#1094;&#1072;&#1088;&#1090;_-_&#1052;&#1086;&#1094;&#1072;&#1088;&#1090;_-_&#1056;&#1077;&#1082;&#1074;&#1080;&#1077;&#1084;_&#1087;&#1086;_&#1084;&#1077;&#1095;&#1090;&#1077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hotos.lifeisphoto.ru/51/0/515916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top-desktop.ru/files/ucheba/800/9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2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410445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5400" dirty="0" smtClean="0">
                <a:solidFill>
                  <a:srgbClr val="FF0000"/>
                </a:solidFill>
                <a:latin typeface="Blaze" pitchFamily="2" charset="0"/>
              </a:rPr>
              <a:t>Детям блокадного Ленинграда посвящается</a:t>
            </a:r>
            <a:r>
              <a:rPr lang="ru-RU" sz="5400" dirty="0" smtClean="0">
                <a:solidFill>
                  <a:srgbClr val="FF0000"/>
                </a:solidFill>
                <a:latin typeface="Blaze" pitchFamily="2" charset="0"/>
              </a:rPr>
              <a:t>…</a:t>
            </a:r>
            <a:br>
              <a:rPr lang="ru-RU" sz="5400" dirty="0" smtClean="0">
                <a:solidFill>
                  <a:srgbClr val="FF0000"/>
                </a:solidFill>
                <a:latin typeface="Blaze" pitchFamily="2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Blaze" pitchFamily="2" charset="0"/>
              </a:rPr>
              <a:t>(</a:t>
            </a:r>
            <a:r>
              <a:rPr lang="ru-RU" sz="2700" dirty="0" smtClean="0">
                <a:solidFill>
                  <a:srgbClr val="FF0000"/>
                </a:solidFill>
                <a:latin typeface="Blaze" pitchFamily="2" charset="0"/>
              </a:rPr>
              <a:t>презентация к стихотворению Маргариты Чебышевой «Мальчик из Ленинграда»</a:t>
            </a:r>
            <a:endParaRPr lang="ru-RU" sz="2700" dirty="0" smtClean="0">
              <a:solidFill>
                <a:srgbClr val="FF0000"/>
              </a:solidFill>
              <a:latin typeface="Blaze" pitchFamily="2" charset="0"/>
            </a:endParaRPr>
          </a:p>
        </p:txBody>
      </p:sp>
      <p:pic>
        <p:nvPicPr>
          <p:cNvPr id="2051" name="Рисунок 4" descr="208133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572010"/>
            <a:ext cx="2857488" cy="228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06712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top-desktop.ru/files/ucheba/800/9.jpg">
            <a:hlinkClick r:id="rId2" tgtFrame="_blank"/>
          </p:cNvPr>
          <p:cNvPicPr/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9003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соловьева.SCHOOL2VP\Рабочий стол\ксв1.jpg"/>
          <p:cNvPicPr/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27739" t="23193" r="15008" b="24476"/>
          <a:stretch>
            <a:fillRect/>
          </a:stretch>
        </p:blipFill>
        <p:spPr bwMode="auto">
          <a:xfrm>
            <a:off x="2000232" y="142852"/>
            <a:ext cx="5500726" cy="6500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4105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019.radikal.ru/i627/1203/fd/6c2695690bcc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0288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eters-the-Great-Monument-18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84" y="0"/>
            <a:ext cx="915036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photos.lifeisphoto.ru/51/0/515916.jp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357166"/>
            <a:ext cx="6000792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goroda-geroi-Leningrad-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2330" y="4214818"/>
            <a:ext cx="1857368" cy="2445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58ab4945220et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20" y="4714884"/>
            <a:ext cx="3099899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autothumbs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282" y="785794"/>
            <a:ext cx="1857356" cy="3022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blen3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016" y="1000108"/>
            <a:ext cx="2143108" cy="2922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12236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5c0380c7a25.jpg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0" y="0"/>
            <a:ext cx="911833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Кольцо 3"/>
          <p:cNvSpPr/>
          <p:nvPr/>
        </p:nvSpPr>
        <p:spPr>
          <a:xfrm>
            <a:off x="5929322" y="2786058"/>
            <a:ext cx="2071702" cy="571504"/>
          </a:xfrm>
          <a:prstGeom prst="donut">
            <a:avLst>
              <a:gd name="adj" fmla="val 736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В.А.Моцарт_-_Моцарт_-_Реквием_по_мечт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606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355.jpg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-67517" y="0"/>
            <a:ext cx="938447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13085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hotos.lifeisphoto.ru/51/0/515916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55754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top-desktop.ru/files/ucheba/800/9.jpg">
            <a:hlinkClick r:id="rId2" tgtFrame="_blank"/>
          </p:cNvPr>
          <p:cNvPicPr/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6732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User\Рабочий стол\мальчик из ленингрда\20233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507"/>
            <a:ext cx="8856984" cy="675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415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143248"/>
            <a:ext cx="4143404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Documents and Settings\User\Рабочий стол\мальчик из ленингрда\214686_image_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4376022" cy="3095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29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мальчик из ленингрда\26724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3528"/>
            <a:ext cx="9073477" cy="6617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593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соловьева.SCHOOL2VP\Рабочий стол\ксв.jpg"/>
          <p:cNvPicPr/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contrast="40000"/>
          </a:blip>
          <a:srcRect l="10583" t="25058" r="38428" b="44872"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41721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Экран (4:3)</PresentationFormat>
  <Paragraphs>2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Детям блокадного Ленинграда посвящается… (презентация к стихотворению Маргариты Чебышевой «Мальчик из Ленинграда»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блокадного Ленинграда посвящается… (презентация к стихотворению Маргариты Чебышевой «Мальчик из Ленинграда»</dc:title>
  <dc:creator>админ</dc:creator>
  <cp:lastModifiedBy>админ</cp:lastModifiedBy>
  <cp:revision>1</cp:revision>
  <dcterms:created xsi:type="dcterms:W3CDTF">2019-09-24T13:21:50Z</dcterms:created>
  <dcterms:modified xsi:type="dcterms:W3CDTF">2019-09-24T13:23:07Z</dcterms:modified>
</cp:coreProperties>
</file>