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EA2CE-C2CA-486A-A471-E85D09D0BB77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F6B37-3D39-4C83-B363-E65E636AF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685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F6B37-3D39-4C83-B363-E65E636AF7D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930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912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957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18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580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07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73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76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68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455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323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78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04D7F-9418-4FD0-9C48-C75DAC3BD87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F66A0-DCDE-4099-B855-2D20B8E7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76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0"/>
            <a:ext cx="12192000" cy="68520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1314" y="1906361"/>
            <a:ext cx="9144000" cy="1695677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/>
              <a:t>Тема: </a:t>
            </a:r>
            <a:r>
              <a:rPr lang="ru-RU" sz="4900" b="1" dirty="0" smtClean="0"/>
              <a:t>«Авторитет родителей и его роль в развитии личности».</a:t>
            </a:r>
            <a:endParaRPr lang="ru-RU" sz="49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Подготовили воспитатели группы «Березка»</a:t>
            </a:r>
          </a:p>
          <a:p>
            <a:pPr algn="r"/>
            <a:r>
              <a:rPr lang="ru-RU" dirty="0" smtClean="0"/>
              <a:t>Зырянова </a:t>
            </a:r>
            <a:r>
              <a:rPr lang="ru-RU" smtClean="0"/>
              <a:t>К.С</a:t>
            </a:r>
            <a:r>
              <a:rPr lang="ru-RU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0454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14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5942" y="1030515"/>
            <a:ext cx="8186057" cy="25905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принципов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общения: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*принятие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*доступность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*признание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*ответственность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*Родительская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*Авторитет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732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9943" y="0"/>
            <a:ext cx="8447314" cy="5614761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ПРОЯВЛЕНИЕ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РОДИТЕЛЬСКОЙ ЛЮБВИ, КОГДА РЕБЁНОК ПОНИМАЕТ, ЧТО ЕГО ЛЮБЯТ, НЕСМОТРЯ НИ НА ЧТО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У ДЕТЕЙ ЧУВСТВО СОБСТВЕННОЙ ЗНАЧИМОСТИ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СЕМЬЕ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необходима, чтобы ребенок мог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адекватно реагировать на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 требования, которые ему предъявляют.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любую минуту найти в себе силы отложить все свои дела, свою работу, чтобы пообщаться с ребенком.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Мудрость ответственности родителей в том, что они выполняют всегда то, что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обещают.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 родителей-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 между любовью к детям и ограничениями.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504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0"/>
            <a:ext cx="121666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130629"/>
            <a:ext cx="9220199" cy="391885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Рецепт общения родителей с детьми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Взять 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, добавить к нему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смешать с определённым количеством 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родительской любви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, добавить 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собственной ответственности,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приправленной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любящим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отцовским и материнским авторитетом.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514" y="3635928"/>
            <a:ext cx="8989785" cy="310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14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1799771"/>
            <a:ext cx="11368315" cy="212611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Спасибо, за внимание!</a:t>
            </a:r>
            <a:endParaRPr lang="ru-RU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245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19427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0171" y="0"/>
            <a:ext cx="7449457" cy="5268685"/>
          </a:xfrm>
        </p:spPr>
        <p:txBody>
          <a:bodyPr>
            <a:noAutofit/>
          </a:bodyPr>
          <a:lstStyle/>
          <a:p>
            <a:r>
              <a:rPr lang="ru-RU" sz="2400" dirty="0"/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условием воспитания является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авторитет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влияние отца и матери на детей, основанное на знаниях, нравственных достоинствах,   воспитывающее   уважение   к   родителям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ложных оснований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017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000" y="986971"/>
            <a:ext cx="10468428" cy="441052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Ложный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*подавления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*родительского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положения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*назидания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*подкупа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*доброты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950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14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7429" y="435429"/>
            <a:ext cx="6346370" cy="470262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 любви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Показная демонстрация родительской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любви.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Заласкивание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Выполнение его желаний в ответ на проявление нежности к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В этих семьях чаще вырастают циники. Расчётливые, жестокие и агрессивные люди.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3" y="2264229"/>
            <a:ext cx="3884164" cy="373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615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1029" y="595086"/>
            <a:ext cx="7866742" cy="5007429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 подавления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поводу родители раздражаются, сердятся, повышают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голос;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Прибегают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 физическим методам воздействия.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Таким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совершенно не интересно, какие проблемы испытывает их ребенок.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таком терроре ребенок вырастает безвольным, забитым, запуганным или, наоборот, самодуром, мстящим за подавленное детство.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1" y="3098800"/>
            <a:ext cx="4426858" cy="332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012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936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2800" y="595086"/>
            <a:ext cx="5979885" cy="5312228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 родительского положения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 Некоторые родители, занимающие высокие посты, демонстрируют свое положение и заслуги на каждом шагу: соседям, знакомым и в школе, где учится их ребенок. Если в семье это поощряется, дети очень быстро начинают пользоваться родительскими заслугами, но, не умея критически взглянуть на себя со стороны, становятся хвастливыми и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высокомерными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67" y="2322286"/>
            <a:ext cx="5428289" cy="427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348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9600" y="595086"/>
            <a:ext cx="5693228" cy="5254171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 назидания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такой семье ребенка мучают бесконечными поучениями и назидательными разговорами.            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*Дети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озлобляются против нравоучений, привыкают к ним и перестают на них реагировать, отказываются слушать и слышать своих родителей.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" y="3222171"/>
            <a:ext cx="5585098" cy="349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89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9600" y="1103085"/>
            <a:ext cx="5664200" cy="4339771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 доброты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приобретается родительской добротой, мягкостью, уступчивостью, беспринципностью. Родители боятся конфликтов и уходят от них, принося себя в жертву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 такой семье капризны, требовательны, командуют родителями.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8" y="2826730"/>
            <a:ext cx="5114544" cy="341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97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257" y="333829"/>
            <a:ext cx="5083627" cy="4093029"/>
          </a:xfrm>
        </p:spPr>
        <p:txBody>
          <a:bodyPr>
            <a:normAutofit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 подкупа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Хорошее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ребенка покупается подарками или обещаниями каких-либо благ.             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*В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таких условиях дети, исходя из личной выгоды, лавируют, приспосабливаются.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66" y="2910693"/>
            <a:ext cx="5639063" cy="35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5611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49</Words>
  <Application>Microsoft Office PowerPoint</Application>
  <PresentationFormat>Широкоэкранный</PresentationFormat>
  <Paragraphs>18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Times New Roman</vt:lpstr>
      <vt:lpstr>Тема Office</vt:lpstr>
      <vt:lpstr>Тема: «Авторитет родителей и его роль в развитии личности».</vt:lpstr>
      <vt:lpstr> Важным условием воспитания является родительский авторитет — влияние отца и матери на детей, основанное на знаниях, нравственных достоинствах,   воспитывающее   уважение   к   родителям.     Существует много ложных оснований авторитета.</vt:lpstr>
      <vt:lpstr>Ложный авторитет: *любви *подавления *родительского положения *назидания *подкупа *доброты </vt:lpstr>
      <vt:lpstr>Авторитет любви 1. Показная демонстрация родительской любви. 2. Заласкивание ребёнка. 3. Выполнение его желаний в ответ на проявление нежности к родителям  * В этих семьях чаще вырастают циники. Расчётливые, жестокие и агрессивные люди.</vt:lpstr>
      <vt:lpstr>Авторитет подавления 1. По каждому поводу родители раздражаются, сердятся, повышают голос; 2. Прибегают и к физическим методам воздействия.  3. Таким родителям совершенно не интересно, какие проблемы испытывает их ребенок.   *При таком терроре ребенок вырастает безвольным, забитым, запуганным или, наоборот, самодуром, мстящим за подавленное детство. </vt:lpstr>
      <vt:lpstr>Авторитет родительского положения             Некоторые родители, занимающие высокие посты, демонстрируют свое положение и заслуги на каждом шагу: соседям, знакомым и в школе, где учится их ребенок. Если в семье это поощряется, дети очень быстро начинают пользоваться родительскими заслугами, но, не умея критически взглянуть на себя со стороны, становятся хвастливыми и высокомерными</vt:lpstr>
      <vt:lpstr>Авторитет назидания В такой семье ребенка мучают бесконечными поучениями и назидательными разговорами.               *Дети озлобляются против нравоучений, привыкают к ним и перестают на них реагировать, отказываются слушать и слышать своих родителей. </vt:lpstr>
      <vt:lpstr>Авторитет доброты Послушание детей приобретается родительской добротой, мягкостью, уступчивостью, беспринципностью. Родители боятся конфликтов и уходят от них, принося себя в жертву.  * Дети в такой семье капризны, требовательны, командуют родителями.  </vt:lpstr>
      <vt:lpstr>Авторитет подкупа  Хорошее поведение ребенка покупается подарками или обещаниями каких-либо благ.                *В таких условиях дети, исходя из личной выгоды, лавируют, приспосабливаются. </vt:lpstr>
      <vt:lpstr> 6 принципов общения: *принятие *доступность *признание *ответственность *Родительская любовь *Авторитет </vt:lpstr>
      <vt:lpstr>Принятие ребёнка. ПРОЯВЛЕНИЕ ТАКОЙ РОДИТЕЛЬСКОЙ ЛЮБВИ, КОГДА РЕБЁНОК ПОНИМАЕТ, ЧТО ЕГО ЛЮБЯТ, НЕСМОТРЯ НИ НА ЧТО.   Признание. ФОРМИРУЕТ У ДЕТЕЙ ЧУВСТВО СОБСТВЕННОЙ ЗНАЧИМОСТИ И НЕОБХОДИМОСТИ В СВОЕЙ СЕМЬЕ.  Любовь. Любовь необходима, чтобы ребенок мог адекватно реагировать на те требования, которые ему предъявляют.  Доступность. В любую минуту найти в себе силы отложить все свои дела, свою работу, чтобы пообщаться с ребенком.  Ответственность. Мудрость ответственности родителей в том, что они выполняют всегда то, что обещают.   Авторитет родителей- это баланс между любовью к детям и ограничениями.</vt:lpstr>
      <vt:lpstr>Рецепт общения родителей с детьми Взять принятие , добавить к нему признание, смешать с определённым количеством родительской любви и доступности , добавить собственной ответственности, приправленной  любящим отцовским и материнским авторитетом. </vt:lpstr>
      <vt:lpstr>Спасибо,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«Авторитет родителей и его </dc:title>
  <dc:creator>Admin</dc:creator>
  <cp:lastModifiedBy>Admin</cp:lastModifiedBy>
  <cp:revision>13</cp:revision>
  <dcterms:created xsi:type="dcterms:W3CDTF">2019-09-25T15:11:01Z</dcterms:created>
  <dcterms:modified xsi:type="dcterms:W3CDTF">2019-10-17T03:39:12Z</dcterms:modified>
</cp:coreProperties>
</file>