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FD20802-8C19-4FF8-ADBD-38010D09E2C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21A7AA0-780B-4AD3-B773-50B37ECB7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проекта «День защитников Отечества»</a:t>
            </a:r>
            <a:br>
              <a:rPr lang="ru-RU" dirty="0" smtClean="0"/>
            </a:br>
            <a:r>
              <a:rPr lang="ru-RU" dirty="0" smtClean="0"/>
              <a:t>в средней группе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Подготовили: Кузнецова Ю. А.</a:t>
            </a:r>
          </a:p>
          <a:p>
            <a:pPr algn="r"/>
            <a:r>
              <a:rPr lang="ru-RU" dirty="0" err="1" smtClean="0"/>
              <a:t>Тихова</a:t>
            </a:r>
            <a:r>
              <a:rPr lang="ru-RU" dirty="0" smtClean="0"/>
              <a:t> Е. 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025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Художественно-эстетическая деятельность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«Подарок папе» (открытка)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17" y="3429000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8266" y="3429000"/>
            <a:ext cx="3596217" cy="2697163"/>
          </a:xfrm>
        </p:spPr>
      </p:pic>
    </p:spTree>
    <p:extLst>
      <p:ext uri="{BB962C8B-B14F-4D97-AF65-F5344CB8AC3E}">
        <p14:creationId xmlns:p14="http://schemas.microsoft.com/office/powerpoint/2010/main" xmlns="" val="248667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Аппликация «Самолёты»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17" y="3429000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Лепка «Вертолёт»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8266" y="3429000"/>
            <a:ext cx="3596217" cy="2697163"/>
          </a:xfrm>
        </p:spPr>
      </p:pic>
    </p:spTree>
    <p:extLst>
      <p:ext uri="{BB962C8B-B14F-4D97-AF65-F5344CB8AC3E}">
        <p14:creationId xmlns:p14="http://schemas.microsoft.com/office/powerpoint/2010/main" xmlns="" val="314029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Образовательная деятельность в режимных моментах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Утренняя гимнастика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«Рано встали, подтянулись…»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8266" y="3429000"/>
            <a:ext cx="3596217" cy="269716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17" y="3429000"/>
            <a:ext cx="3596217" cy="2697163"/>
          </a:xfrm>
        </p:spPr>
      </p:pic>
    </p:spTree>
    <p:extLst>
      <p:ext uri="{BB962C8B-B14F-4D97-AF65-F5344CB8AC3E}">
        <p14:creationId xmlns:p14="http://schemas.microsoft.com/office/powerpoint/2010/main" xmlns="" val="34421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Пальчиковая гимнастика «</a:t>
            </a:r>
            <a:r>
              <a:rPr lang="ru-RU" dirty="0" err="1" smtClean="0"/>
              <a:t>Аты</a:t>
            </a:r>
            <a:r>
              <a:rPr lang="ru-RU" dirty="0" smtClean="0"/>
              <a:t>-баты шли солдаты»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xmlns="" val="137893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Подвижная игра «Ракета»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xmlns="" val="44934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 для 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142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военной техники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xmlns="" val="131774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Итоговое занятие «Мы – будущие защитники Отечества»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xmlns="" val="148140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xmlns="" val="219502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xmlns="" val="146501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Именно во время формирования ребёнка как личности, встаёт острая необходимость заложить в его сознании патриотические чувства, чувство гордости за своё Отечество, вызвать желание быть такими же, как настоящие воины. Для этого необходимо дать представления об армии, о том, каким должен быть настоящий мужчина.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844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xmlns="" val="323497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* формировать у детей представления о празднике «День Защитников Отечества»;</a:t>
            </a:r>
          </a:p>
          <a:p>
            <a:r>
              <a:rPr lang="ru-RU" dirty="0" smtClean="0"/>
              <a:t>* воспитывать уважение к людям, служившим в армии;</a:t>
            </a:r>
          </a:p>
          <a:p>
            <a:r>
              <a:rPr lang="ru-RU" dirty="0" smtClean="0"/>
              <a:t>* прививать любовь к Родине и близким людям.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43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* расширять представления детей об армии, о защитниках Отечества, о военной технике;</a:t>
            </a:r>
          </a:p>
          <a:p>
            <a:r>
              <a:rPr lang="ru-RU" dirty="0" smtClean="0"/>
              <a:t>* воспитывать чувство любви и уважения к Российской Армии;</a:t>
            </a:r>
          </a:p>
          <a:p>
            <a:r>
              <a:rPr lang="ru-RU" dirty="0" smtClean="0"/>
              <a:t>* развивать внимание, логическое мышление, мелкую моторику рук;</a:t>
            </a:r>
          </a:p>
          <a:p>
            <a:r>
              <a:rPr lang="ru-RU" dirty="0" smtClean="0"/>
              <a:t>* способствовать развитию коммуникативных навыков, дружеских взаимоотношений в детском саду.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035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* сформировать понятие у детей «Праздник 23 февраля», понимание его смысла;</a:t>
            </a:r>
          </a:p>
          <a:p>
            <a:r>
              <a:rPr lang="ru-RU" dirty="0" smtClean="0"/>
              <a:t>* заинтересованность детей темой о военной армии и технике, проявление их познавательной активности;</a:t>
            </a:r>
          </a:p>
          <a:p>
            <a:r>
              <a:rPr lang="ru-RU" dirty="0" smtClean="0"/>
              <a:t>* воспитание патриотических чувств через чтение рассказов, стихов;</a:t>
            </a:r>
          </a:p>
          <a:p>
            <a:r>
              <a:rPr lang="ru-RU" dirty="0" smtClean="0"/>
              <a:t>*мотивация к участию в весёлых конкурсах и соревнованиях, представлению своих рисунков и поделок.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730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*выявление первоначальных знаний детей о военной технике и Российской армии (беседа, игра);</a:t>
            </a:r>
          </a:p>
          <a:p>
            <a:r>
              <a:rPr lang="ru-RU" dirty="0" smtClean="0"/>
              <a:t>* изучение методической и специальной литературы по теме проекта;</a:t>
            </a:r>
          </a:p>
          <a:p>
            <a:r>
              <a:rPr lang="ru-RU" dirty="0" smtClean="0"/>
              <a:t>* подбор наглядного и демонстрационного </a:t>
            </a:r>
            <a:r>
              <a:rPr lang="ru-RU" dirty="0"/>
              <a:t>м</a:t>
            </a:r>
            <a:r>
              <a:rPr lang="ru-RU" dirty="0" smtClean="0"/>
              <a:t>атериала, стихов, загадок, пословиц по теме проекта.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 этап</a:t>
            </a:r>
            <a:br>
              <a:rPr lang="ru-RU" dirty="0" smtClean="0"/>
            </a:br>
            <a:r>
              <a:rPr lang="ru-RU" dirty="0" smtClean="0"/>
              <a:t>подготовительный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395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 этап – основной</a:t>
            </a:r>
            <a:br>
              <a:rPr lang="ru-RU" dirty="0" smtClean="0"/>
            </a:br>
            <a:r>
              <a:rPr lang="ru-RU" dirty="0" smtClean="0"/>
              <a:t>познавательная деятельность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Беседы: «Мой папа», «День защитника Отечества»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17" y="3429000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«Кем ты хочешь быть?»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8266" y="3429000"/>
            <a:ext cx="3596217" cy="2697163"/>
          </a:xfrm>
        </p:spPr>
      </p:pic>
    </p:spTree>
    <p:extLst>
      <p:ext uri="{BB962C8B-B14F-4D97-AF65-F5344CB8AC3E}">
        <p14:creationId xmlns:p14="http://schemas.microsoft.com/office/powerpoint/2010/main" xmlns="" val="385434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«Современная военная техника»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46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* А. </a:t>
            </a:r>
            <a:r>
              <a:rPr lang="ru-RU" dirty="0" err="1" smtClean="0"/>
              <a:t>Барто</a:t>
            </a:r>
            <a:r>
              <a:rPr lang="ru-RU" dirty="0" smtClean="0"/>
              <a:t> «На заставе»;</a:t>
            </a:r>
          </a:p>
          <a:p>
            <a:r>
              <a:rPr lang="ru-RU" dirty="0" smtClean="0"/>
              <a:t>* З. Александрова «Дозор»;</a:t>
            </a:r>
          </a:p>
          <a:p>
            <a:r>
              <a:rPr lang="ru-RU" dirty="0" smtClean="0"/>
              <a:t>* Ю. Коваль «На границе».</a:t>
            </a:r>
          </a:p>
          <a:p>
            <a:r>
              <a:rPr lang="ru-RU" dirty="0" smtClean="0"/>
              <a:t>* загадки о военной технике, о </a:t>
            </a:r>
            <a:r>
              <a:rPr lang="ru-RU" dirty="0" err="1" smtClean="0"/>
              <a:t>военныхпрофессиях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Социально-коммуникативная, речевая деятельность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04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145</TotalTime>
  <Words>379</Words>
  <Application>Microsoft Office PowerPoint</Application>
  <PresentationFormat>Экран (4:3)</PresentationFormat>
  <Paragraphs>45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Презентация проекта «День защитников Отечества» в средней группе </vt:lpstr>
      <vt:lpstr>Актуальность проекта</vt:lpstr>
      <vt:lpstr>Цели проекта</vt:lpstr>
      <vt:lpstr>Задачи проекта</vt:lpstr>
      <vt:lpstr>Предполагаемый результат</vt:lpstr>
      <vt:lpstr>1 этап подготовительный</vt:lpstr>
      <vt:lpstr>2 этап – основной познавательная деятельность</vt:lpstr>
      <vt:lpstr>«Современная военная техника»</vt:lpstr>
      <vt:lpstr>Социально-коммуникативная, речевая деятельность</vt:lpstr>
      <vt:lpstr>Художественно-эстетическая деятельность</vt:lpstr>
      <vt:lpstr>Слайд 11</vt:lpstr>
      <vt:lpstr>Образовательная деятельность в режимных моментах</vt:lpstr>
      <vt:lpstr>Пальчиковая гимнастика «Аты-баты шли солдаты»</vt:lpstr>
      <vt:lpstr>Подвижная игра «Ракета» </vt:lpstr>
      <vt:lpstr>Домашнее задание для родителей</vt:lpstr>
      <vt:lpstr>Выставка военной техники</vt:lpstr>
      <vt:lpstr>Итоговое занятие «Мы – будущие защитники Отечества»</vt:lpstr>
      <vt:lpstr>Слайд 18</vt:lpstr>
      <vt:lpstr>Слайд 19</vt:lpstr>
      <vt:lpstr>Слайд 20</vt:lpstr>
      <vt:lpstr>Спасибо за внимание</vt:lpstr>
    </vt:vector>
  </TitlesOfParts>
  <Company>TC Image &amp;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тиховы</dc:creator>
  <cp:lastModifiedBy>Дестский сад 196</cp:lastModifiedBy>
  <cp:revision>12</cp:revision>
  <dcterms:created xsi:type="dcterms:W3CDTF">2017-02-26T09:51:11Z</dcterms:created>
  <dcterms:modified xsi:type="dcterms:W3CDTF">2019-10-17T07:08:28Z</dcterms:modified>
</cp:coreProperties>
</file>