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5" r:id="rId2"/>
    <p:sldId id="257" r:id="rId3"/>
    <p:sldId id="258" r:id="rId4"/>
    <p:sldId id="265" r:id="rId5"/>
    <p:sldId id="271" r:id="rId6"/>
    <p:sldId id="274" r:id="rId7"/>
    <p:sldId id="272" r:id="rId8"/>
    <p:sldId id="273" r:id="rId9"/>
    <p:sldId id="262" r:id="rId10"/>
    <p:sldId id="261" r:id="rId11"/>
    <p:sldId id="263" r:id="rId12"/>
    <p:sldId id="276" r:id="rId13"/>
    <p:sldId id="269" r:id="rId14"/>
    <p:sldId id="277" r:id="rId15"/>
    <p:sldId id="278" r:id="rId16"/>
    <p:sldId id="267" r:id="rId17"/>
    <p:sldId id="26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8D942D7-10B4-414E-83EA-6AAF3EEFFA23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2B0C640-A384-4D9E-B299-4558C42A11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1.hqtexture.com/86/8503/1394829645-mix_background_1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03240" y="2564904"/>
            <a:ext cx="58326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Конспект мероприятия  по познавательному развитию в средней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группе</a:t>
            </a:r>
          </a:p>
          <a:p>
            <a:pPr algn="ctr"/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тему: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Стекло»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pPr algn="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Воробьева Виктория Александровна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67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Documents and Settings\Admin\Рабочий стол\предметы из стекла\1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071966" cy="4071966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предметы из стекла\1341590197_krasivie_izdeliya_iz_stekla_72_799-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2662" y="3279309"/>
            <a:ext cx="3757809" cy="32828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Documents and Settings\Admin\Рабочий стол\стекло\поделки\0_5a5df_c8304a3b_X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1" y="65727"/>
            <a:ext cx="3600400" cy="3369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Documents and Settings\Admin\Рабочий стол\стекло\цветное стекло\e4283a38a85bb64bf5721cd49cf1e1f1_RSZ_69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95" y="-243408"/>
            <a:ext cx="3357586" cy="3357586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стекло\цветное стекло\87fe6e692fad057d1a82012fc2152420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E7E7E7"/>
              </a:clrFrom>
              <a:clrTo>
                <a:srgbClr val="E7E7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0"/>
          <a:stretch/>
        </p:blipFill>
        <p:spPr bwMode="auto">
          <a:xfrm>
            <a:off x="3443281" y="0"/>
            <a:ext cx="5093814" cy="4071942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стекло\поделки\90744105_large_skulpturuy_iz_stekl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3043" y="3717032"/>
            <a:ext cx="454395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5000">
        <p14:glitter pattern="hexago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0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25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1975" y="1772816"/>
            <a:ext cx="7440050" cy="4248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015716" y="620688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Толстое стекло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012326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стекло\limani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40217"/>
            <a:ext cx="3708412" cy="351818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87624" y="332655"/>
            <a:ext cx="6552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Тонкое стекло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278300"/>
            <a:ext cx="4649490" cy="464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5000">
        <p:circle/>
      </p:transition>
    </mc:Choice>
    <mc:Fallback xmlns="">
      <p:transition spd="slow" advClick="0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одзаголовок 2"/>
          <p:cNvSpPr txBox="1">
            <a:spLocks/>
          </p:cNvSpPr>
          <p:nvPr/>
        </p:nvSpPr>
        <p:spPr>
          <a:xfrm>
            <a:off x="251520" y="263588"/>
            <a:ext cx="6552728" cy="25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Стеклянный домик на окне,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прозрачною водой.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песком и камешком на дне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с рыбкой золотой.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924944"/>
            <a:ext cx="417646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2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69847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 стеклянный пузырек,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живет в нем – огонек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Днем он спит, а вечером проснется,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Ярким пламенем зажжется.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7670" y="2852936"/>
            <a:ext cx="5006330" cy="34733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3860661"/>
      </p:ext>
    </p:extLst>
  </p:cSld>
  <p:clrMapOvr>
    <a:masterClrMapping/>
  </p:clrMapOvr>
  <p:transition spd="slow" advClick="0"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9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323528" y="260648"/>
            <a:ext cx="7858125" cy="2424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Times New Roman" pitchFamily="18" charset="0"/>
              </a:rPr>
              <a:t>Вот стеклянный карандаш-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Times New Roman" pitchFamily="18" charset="0"/>
              </a:rPr>
              <a:t>Он в беде помощник наш.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Times New Roman" pitchFamily="18" charset="0"/>
              </a:rPr>
              <a:t>Определит без докторов,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Times New Roman" pitchFamily="18" charset="0"/>
              </a:rPr>
              <a:t>Кто заболел, а кто здоров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6858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8417" y="2852936"/>
            <a:ext cx="5176684" cy="3244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Documents and Settings\Admin\Рабочий стол\стекло\a9fd88b23e6c0dff800e2547d621019b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172" y="1436993"/>
            <a:ext cx="4381500" cy="522137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1560" y="116632"/>
            <a:ext cx="5040560" cy="264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Гляди  в меня  </a:t>
            </a:r>
          </a:p>
          <a:p>
            <a:pPr lvl="0">
              <a:spcBef>
                <a:spcPct val="20000"/>
              </a:spcBef>
            </a:pPr>
            <a:r>
              <a:rPr lang="ru-RU" sz="36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Хоть целый день,</a:t>
            </a:r>
          </a:p>
          <a:p>
            <a:pPr lvl="0">
              <a:spcBef>
                <a:spcPct val="20000"/>
              </a:spcBef>
            </a:pPr>
            <a:r>
              <a:rPr lang="ru-RU" sz="36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Коль на себя</a:t>
            </a:r>
          </a:p>
          <a:p>
            <a:pPr lvl="0">
              <a:spcBef>
                <a:spcPct val="20000"/>
              </a:spcBef>
            </a:pPr>
            <a:r>
              <a:rPr lang="ru-RU" sz="36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Смотреть не лень.</a:t>
            </a:r>
            <a:r>
              <a:rPr lang="ru-RU" sz="32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 advClick="0" advTm="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1772816"/>
            <a:ext cx="64807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65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 Здравствуйте, дорогие ребята! Пишет вам Королева Стеклянной Страны. Жители моей страны все сделаны из стекла. И я хочу познакомить вас с ними. Если вы будете внимательными и активными, то узнаете много интересного и нового. А для того, чтобы начать наше знакомство , вам нужно назвать вежливые слова. </a:t>
            </a: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оиграть в игру.»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476672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 Здравствуйте, дорогие ребята! Пишет вам Королева Стеклянной Страны. Жители моей страны все сделаны из стекла. И я хочу познакомить вас с ними. Если вы будете внимательными и активными, то узнаете много интересного и нового. А для того, чтобы начать наше знакомство , вам нужно назвать вежливые слова и поиграть в игру.»</a:t>
            </a:r>
          </a:p>
        </p:txBody>
      </p:sp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www.stihi.ru/pics/2019/01/29/8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" y="0"/>
            <a:ext cx="91405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предметы из стекла\slide0100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ripple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E:\стекло\гончар\iJL3EZKB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520" y="3045193"/>
            <a:ext cx="4320480" cy="37067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стекло\гончар\42a3636bd6b33ddb86c7b5060c783048f6173017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9659" y="217259"/>
            <a:ext cx="4198467" cy="27962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8266" y="266902"/>
            <a:ext cx="4466131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Кто же такой «гончар»?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20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flash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Александр\Desktop\стекло\сода\soda-dlja-volos-650x3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7" y="116632"/>
            <a:ext cx="4299509" cy="21431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 descr="C:\Users\Александр\Desktop\стекло\сода\glina-dlya-popugaev-820x4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28604"/>
            <a:ext cx="4498982" cy="2249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Александр\Desktop\стекло\сода\Огонь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077072"/>
            <a:ext cx="3454069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017660" y="3013257"/>
            <a:ext cx="4466131" cy="548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Что делал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гончар?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E:\стекло\гончар\0_ffd37_323d8a60_XL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-459432"/>
            <a:ext cx="2966790" cy="443632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стекло\гончар\i72PZ9MY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717031"/>
            <a:ext cx="5148775" cy="315370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548680"/>
            <a:ext cx="4248472" cy="1043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Что он увидел на горшках после обжига?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464394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-10005"/>
            <a:ext cx="3114875" cy="28642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07951"/>
            <a:ext cx="4119414" cy="27462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9494" y="3442473"/>
            <a:ext cx="3995936" cy="29969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07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5000">
        <p:circle/>
      </p:transition>
    </mc:Choice>
    <mc:Fallback xmlns="">
      <p:transition spd="slow" advClick="0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Documents and Settings\Admin\Рабочий стол\предметы из стекла\muranskoye-steklo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602" y="260648"/>
            <a:ext cx="3923928" cy="29693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Documents and Settings\Admin\Рабочий стол\стекло\цветное стекло\724853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3089" y="3561012"/>
            <a:ext cx="3833229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90782" y="548680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333</TotalTime>
  <Words>232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Презентация PowerPoint</vt:lpstr>
      <vt:lpstr>« Здравствуйте, дорогие ребята! Пишет вам Королева Стеклянной Страны. Жители моей страны все сделаны из стекла. И я хочу познакомить вас с ними. Если вы будете внимательными и активными, то узнаете много интересного и нового. А для того, чтобы начать наше знакомство , вам нужно назвать вежливые слова. Поиграть в игру.»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познавательному развитию в средней группе</dc:title>
  <dc:creator>Александр</dc:creator>
  <cp:lastModifiedBy>Димон</cp:lastModifiedBy>
  <cp:revision>36</cp:revision>
  <dcterms:created xsi:type="dcterms:W3CDTF">2018-11-15T11:35:53Z</dcterms:created>
  <dcterms:modified xsi:type="dcterms:W3CDTF">2019-10-16T19:32:08Z</dcterms:modified>
</cp:coreProperties>
</file>