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E5860-6F94-4E6F-9C83-5C0E7E45E49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6748A-91CC-44C2-BD64-E6E8DDC1C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1F300-D9FD-4E4A-8F86-D559EF707AAF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794CB-D3B3-4C30-8826-31BAD799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AD213-0509-47A1-89F3-487884F0D66B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DF262-9E44-4034-8515-55BFC2C45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A34F3-D218-47CE-AA74-945D98A64780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7EF9C-F1AF-444D-B103-06882DBDA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964F9-43F8-44D5-92A8-1F0190A92C0D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275C1-8EC1-4EF0-A7F9-AF6662D5B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B99C1-4A0E-4272-8830-DEEDE4163271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E2274-E9BB-4880-A6E1-F5892DB3A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B891A-A5F5-489B-9BA5-6FE95E35B1C8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16F29-C6E7-478F-90A4-86F28CF99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75EFD-A9FE-4BF0-8F0F-4A763A0E09BD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FA560-C8B5-40E3-BD91-205FE9987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A10FE-2CD0-4F4E-8A0D-F4CAE8B6FAF9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372D-FCD4-429D-A95C-E49C99F7A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A667-2E00-427D-BF97-0DF72D72FCF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2213B-2BC3-4DFB-8B0F-F353580D7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A61D-D248-42C5-ACAE-48FE163F0AE0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B4F64-731E-496C-8D4A-4BF51D2EB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4268C0-3A97-4A47-BD1B-F63B00584B1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20DFD8-773A-4458-8855-B0D72FA2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125538" y="3059113"/>
            <a:ext cx="47513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«Семья и детский сад – моя малая Родина»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3314" name="AutoShape 2" descr="ÐÐ°ÑÑÐ¸Ð½ÐºÐ¸ Ð¿Ð¾ Ð·Ð°Ð¿ÑÐ¾ÑÑ ÑÐ¾ÑÐ¾ Ð´ÐµÑÑÐºÐ¸Ð¹ ÑÐ°Ð´ 25 Ð½ÐµÑÑÐµÑÐ³Ð°Ð½Ñ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5" name="AutoShape 4" descr="ÐÐ°ÑÑÐ¸Ð½ÐºÐ¸ Ð¿Ð¾ Ð·Ð°Ð¿ÑÐ¾ÑÑ ÑÐ¾ÑÐ¾ Ð´ÐµÑÑÐºÐ¸Ð¹ ÑÐ°Ð´ 25 Ð½ÐµÑÑÐµÑÐ³Ð°Ð½Ñ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6" name="AutoShape 6" descr="ÐÐ°ÑÑÐ¸Ð½ÐºÐ¸ Ð¿Ð¾ Ð·Ð°Ð¿ÑÐ¾ÑÑ ÑÐ¾ÑÐ¾ Ð´ÐµÑÑÐºÐ¸Ð¹ ÑÐ°Ð´ 25 Ð½ÐµÑÑÐµÑÐ³Ð°Ð½Ñ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7" name="AutoShape 8" descr="ÐÐ°ÑÑÐ¸Ð½ÐºÐ¸ Ð¿Ð¾ Ð·Ð°Ð¿ÑÐ¾ÑÑ ÑÐ¾ÑÐ¾ Ð´ÐµÑÑÐºÐ¸Ð¹ ÑÐ°Ð´ 25 Ð½ÐµÑÑÐµÑÐ³Ð°Ð½Ñ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3318" name="Picture 9" descr="C:\Users\норд\Desktop\д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4211638"/>
            <a:ext cx="4710113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341438" y="323850"/>
            <a:ext cx="45354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Муниципальное бюджетное дошкольное образовательное учреждение «Детский сад №25 «Ромашка» г.Нефтеюганск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213100" y="8101013"/>
            <a:ext cx="3311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Разработала Г.Ф.Злобина, воспитатель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476250" y="684213"/>
            <a:ext cx="604837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познавательный.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Продолжительность: ноябрь-декабрь 2015г.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Участники: воспитанники младшей группы, родители, воспитатели.</a:t>
            </a:r>
          </a:p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воспитание у детей любви и привязанности к своей семье, дому, детскому саду, родному городу.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Формировать у детей представления о семье; о родственных отношениях; обязанностях членов семьи.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Познакомить детей  с детским садом, профессиями людей детского сада и их значимостью.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Дать элементарные представления о родном городе, окружающей природе.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Приобщать малышей к общепринятым  нормам, традициям семьи и детского сада.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Воспитывать у детей любовь к близким; привязанность к детскому саду; позитивное  отношение к взрослым и сверстникам; окружающей природе.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404813" y="323850"/>
            <a:ext cx="6048375" cy="960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ребенок, называет членов своей семьи, имеет представление о родственных отношениях; проявляет  привязанность, любовь и заботу  к близким;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знает название своего детского сада и группы; воспитателей группы и педагогов детского сада; совместно с ними  и сверстниками активно участвует в организованной деятельности; выражает желание ходить в детский сад;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знает название родного города, называет часто посещаемые  им объекты города; интересуется объектами  природы ближайшего окружения.</a:t>
            </a:r>
          </a:p>
          <a:p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1 этап: подготовительный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определение цели, задач и  содержания проекта;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подбор  методического материала;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создание необходимых условий для реализации проекта; обсуждение с родителями содержания деятельности всех участников проекта.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2 этап: основной (практический)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Направления работы: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«Мой дом, моя семья»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«Детский сад – мой второй дом»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«Мой родной город»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«Природа вокруг нас»</a:t>
            </a:r>
          </a:p>
          <a:p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>
                <a:latin typeface="Times New Roman" pitchFamily="18" charset="0"/>
                <a:cs typeface="Times New Roman" pitchFamily="18" charset="0"/>
              </a:rPr>
              <a:t>3 этап: заключительный (аналитический)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Содержание этого этапа: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обработка результатов проекта: сравнение полученного результата с ожидаемым;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презентация семейных проектов на родительском собрании;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представление опыта работы по реализации проекта на уровне </a:t>
            </a:r>
            <a:r>
              <a:rPr lang="ru-RU" sz="1600">
                <a:latin typeface="Calibri" pitchFamily="34" charset="0"/>
              </a:rPr>
              <a:t>ДОУ.</a:t>
            </a:r>
          </a:p>
          <a:p>
            <a:endParaRPr lang="ru-RU" sz="1600">
              <a:latin typeface="Calibri" pitchFamily="34" charset="0"/>
            </a:endParaRPr>
          </a:p>
          <a:p>
            <a:r>
              <a:rPr lang="ru-RU" sz="1600">
                <a:latin typeface="Calibri" pitchFamily="34" charset="0"/>
              </a:rPr>
              <a:t> </a:t>
            </a:r>
          </a:p>
          <a:p>
            <a:endParaRPr lang="ru-RU" sz="1600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404813" y="395288"/>
            <a:ext cx="6119812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pPr algn="ctr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родителями: 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обсуждение с родителями содержания их деятельности в реализации проекта;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мастер-класс по созданию семейных проектов;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выставка семейных творческих работ «Край, в котором мы живём» (макеты, игрушки ханты и манси);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информационно-познавательная выставка «Край, в котором мы живём»;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консультация «Учим детей наблюдать за природой»;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познавательный буклет «Заповедные места Югры».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F:\Материалы к нашему проекту\дети группы солнышко\20151009_093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323850"/>
            <a:ext cx="3771900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 descr="F:\Материалы к нашему проекту\дети группы солнышко\20151016_1721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6300788"/>
            <a:ext cx="3302000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F:\Материалы к нашему проекту\дети группы солнышко\20151027_1554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4900" y="2627313"/>
            <a:ext cx="2879725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F:\Материалы к нашему проекту\дети группы солнышко\20151106_090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2375" y="2916238"/>
            <a:ext cx="410527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F:\Материалы к нашему проекту\дети группы солнышко\20151110_1038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323850"/>
            <a:ext cx="27193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F:\Материалы к нашему проекту\дети группы солнышко\20151127_1609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813" y="5940425"/>
            <a:ext cx="3024187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материалы для атестации 2019\фотографии семейных проектов\P1190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1187450"/>
            <a:ext cx="2667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 descr="F:\материалы для атестации 2019\фотографии семейных проектов\P1190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038" y="5580063"/>
            <a:ext cx="305593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F:\материалы для атестации 2019\фотографии семейных проектов\P11900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3825" y="1692275"/>
            <a:ext cx="249713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6"/>
          <p:cNvSpPr txBox="1">
            <a:spLocks noChangeArrowheads="1"/>
          </p:cNvSpPr>
          <p:nvPr/>
        </p:nvSpPr>
        <p:spPr bwMode="auto">
          <a:xfrm>
            <a:off x="1989138" y="323850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Семейные проекты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302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норд</dc:creator>
  <cp:lastModifiedBy>User</cp:lastModifiedBy>
  <cp:revision>6</cp:revision>
  <dcterms:created xsi:type="dcterms:W3CDTF">2019-07-07T17:16:31Z</dcterms:created>
  <dcterms:modified xsi:type="dcterms:W3CDTF">2019-10-17T16:03:03Z</dcterms:modified>
</cp:coreProperties>
</file>