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2" d="100"/>
          <a:sy n="42" d="100"/>
        </p:scale>
        <p:origin x="78" y="6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9AC65-DC3F-4090-92BF-EC487C148B20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50C7C-2BDE-490A-AFFD-6C1E9F1ED8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44749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9AC65-DC3F-4090-92BF-EC487C148B20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50C7C-2BDE-490A-AFFD-6C1E9F1ED8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31317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9AC65-DC3F-4090-92BF-EC487C148B20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50C7C-2BDE-490A-AFFD-6C1E9F1ED8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2421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9AC65-DC3F-4090-92BF-EC487C148B20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50C7C-2BDE-490A-AFFD-6C1E9F1ED8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551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9AC65-DC3F-4090-92BF-EC487C148B20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50C7C-2BDE-490A-AFFD-6C1E9F1ED8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86128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9AC65-DC3F-4090-92BF-EC487C148B20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50C7C-2BDE-490A-AFFD-6C1E9F1ED8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0084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9AC65-DC3F-4090-92BF-EC487C148B20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50C7C-2BDE-490A-AFFD-6C1E9F1ED8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759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9AC65-DC3F-4090-92BF-EC487C148B20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50C7C-2BDE-490A-AFFD-6C1E9F1ED8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949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9AC65-DC3F-4090-92BF-EC487C148B20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50C7C-2BDE-490A-AFFD-6C1E9F1ED8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8422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9AC65-DC3F-4090-92BF-EC487C148B20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50C7C-2BDE-490A-AFFD-6C1E9F1ED8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13688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9AC65-DC3F-4090-92BF-EC487C148B20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50C7C-2BDE-490A-AFFD-6C1E9F1ED8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1660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69AC65-DC3F-4090-92BF-EC487C148B20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550C7C-2BDE-490A-AFFD-6C1E9F1ED8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9508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407963"/>
            <a:ext cx="9144000" cy="872197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Фотоотчёт «Прогулка»</a:t>
            </a:r>
            <a:endParaRPr lang="ru-RU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018020" y="4375052"/>
            <a:ext cx="4911382" cy="2110154"/>
          </a:xfrm>
        </p:spPr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Группа №5 </a:t>
            </a: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Беляева Н.И.</a:t>
            </a:r>
          </a:p>
          <a:p>
            <a:r>
              <a:rPr lang="ru-RU" b="1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Тьютор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Свиридова В.В.</a:t>
            </a:r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640" y="2036298"/>
            <a:ext cx="6990080" cy="3931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22573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2866"/>
            <a:ext cx="12481560" cy="690943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8500" y="365125"/>
            <a:ext cx="8115300" cy="1325563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Играем в песочнице.</a:t>
            </a:r>
            <a:endParaRPr lang="ru-RU" sz="40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9505" y="2313185"/>
            <a:ext cx="6050140" cy="340320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4545" y="1690688"/>
            <a:ext cx="2614612" cy="4648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84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5721"/>
            <a:ext cx="12367260" cy="669798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365125"/>
            <a:ext cx="8915400" cy="1325563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Качаемся </a:t>
            </a:r>
            <a:r>
              <a:rPr lang="ru-RU" sz="4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качелях.</a:t>
            </a:r>
            <a:endParaRPr lang="ru-RU" sz="40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9273" y="1690688"/>
            <a:ext cx="2447627" cy="435133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7772" y="1690688"/>
            <a:ext cx="2447628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61328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24300" y="365125"/>
            <a:ext cx="7429500" cy="1325563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Играем в мяч.</a:t>
            </a:r>
            <a:endParaRPr lang="ru-RU" sz="40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979" t="19842" r="20813" b="8235"/>
          <a:stretch/>
        </p:blipFill>
        <p:spPr>
          <a:xfrm>
            <a:off x="1518360" y="2307590"/>
            <a:ext cx="5133900" cy="333883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587" t="24054" r="4327" b="28720"/>
          <a:stretch/>
        </p:blipFill>
        <p:spPr>
          <a:xfrm>
            <a:off x="6955945" y="1508283"/>
            <a:ext cx="4088782" cy="4571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09544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60520" y="365125"/>
            <a:ext cx="7193280" cy="1325563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Здорово осенью на площадке!</a:t>
            </a:r>
            <a:endParaRPr lang="ru-RU" sz="40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405" y="1522096"/>
            <a:ext cx="2447627" cy="435133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92791" y="3954939"/>
            <a:ext cx="4038600" cy="227171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6570" y="2304734"/>
            <a:ext cx="4952999" cy="2786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781168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35</Words>
  <Application>Microsoft Office PowerPoint</Application>
  <PresentationFormat>Широкоэкранный</PresentationFormat>
  <Paragraphs>8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Тема Office</vt:lpstr>
      <vt:lpstr>Фотоотчёт «Прогулка»</vt:lpstr>
      <vt:lpstr>Играем в песочнице.</vt:lpstr>
      <vt:lpstr>     Качаемся на качелях.</vt:lpstr>
      <vt:lpstr>Играем в мяч.</vt:lpstr>
      <vt:lpstr>Здорово осенью на площадке!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Фотоотчёт «Прогулка»</dc:title>
  <dc:creator>New</dc:creator>
  <cp:lastModifiedBy>New</cp:lastModifiedBy>
  <cp:revision>5</cp:revision>
  <dcterms:created xsi:type="dcterms:W3CDTF">2019-10-17T15:49:05Z</dcterms:created>
  <dcterms:modified xsi:type="dcterms:W3CDTF">2019-10-17T16:21:50Z</dcterms:modified>
</cp:coreProperties>
</file>