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5"/>
  </p:notesMasterIdLst>
  <p:sldIdLst>
    <p:sldId id="256" r:id="rId2"/>
    <p:sldId id="259" r:id="rId3"/>
    <p:sldId id="270" r:id="rId4"/>
    <p:sldId id="268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ACA37D-589F-4326-B6AC-06B0369A81C0}" type="datetimeFigureOut">
              <a:rPr lang="ru-RU" smtClean="0"/>
              <a:t>22.06.2019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6E98B1-30E0-4226-9F1A-55B2A701404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6E98B1-30E0-4226-9F1A-55B2A7014047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22.06.2019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736"/>
            <a:ext cx="7772400" cy="172819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Рекомендации </a:t>
            </a:r>
            <a:r>
              <a:rPr lang="ru-RU" sz="28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для родителей по подготовке детей к школьному </a:t>
            </a:r>
            <a:r>
              <a:rPr lang="ru-RU" sz="28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обучению</a:t>
            </a:r>
            <a:endParaRPr lang="ru-RU" sz="2800" dirty="0"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2" name="AutoShape 4" descr="ÐÐ°ÑÑÐ¸Ð½ÐºÐ¸ Ð¿Ð¾ Ð·Ð°Ð¿ÑÐ¾ÑÑ 1 ÑÐµÐ½ÑÑÐ±ÑÑ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94" name="AutoShape 6" descr="ÐÐ°ÑÑÐ¸Ð½ÐºÐ¸ Ð¿Ð¾ Ð·Ð°Ð¿ÑÐ¾ÑÑ 1 ÑÐµÐ½ÑÑÐ±ÑÑ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96" name="AutoShape 8" descr="ÐÐ°ÑÑÐ¸Ð½ÐºÐ¸ Ð¿Ð¾ Ð·Ð°Ð¿ÑÐ¾ÑÑ 1 ÑÐµÐ½ÑÑÐ±ÑÑ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00" name="AutoShape 12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02" name="AutoShape 14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04" name="AutoShape 16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06" name="AutoShape 18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308" name="Picture 2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3429000"/>
            <a:ext cx="4789620" cy="3161152"/>
          </a:xfrm>
          <a:prstGeom prst="rect">
            <a:avLst/>
          </a:prstGeom>
          <a:noFill/>
        </p:spPr>
      </p:pic>
      <p:sp>
        <p:nvSpPr>
          <p:cNvPr id="12309" name="Rectangle 21"/>
          <p:cNvSpPr>
            <a:spLocks noChangeArrowheads="1"/>
          </p:cNvSpPr>
          <p:nvPr/>
        </p:nvSpPr>
        <p:spPr bwMode="auto">
          <a:xfrm>
            <a:off x="0" y="4678978"/>
            <a:ext cx="91440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Подготовила: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 первой квалификационной категории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М.Н. Лебедева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20688"/>
            <a:ext cx="8507288" cy="6237312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Рекомендации </a:t>
            </a:r>
            <a:r>
              <a:rPr lang="ru-RU" sz="1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родителям </a:t>
            </a:r>
            <a:r>
              <a:rPr lang="ru-RU" sz="1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дошкольника</a:t>
            </a:r>
          </a:p>
          <a:p>
            <a:pPr algn="ctr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AutoNum type="arabicPeriod" startAt="7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Питание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должно быть сбалансированным, не рекомендуются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перекусы.</a:t>
            </a:r>
          </a:p>
          <a:p>
            <a:pPr algn="just">
              <a:buAutoNum type="arabicPeriod" startAt="7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AutoNum type="arabicPeriod" startAt="7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Наблюдайте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как ребенок реагирует на различные ситуации, как выражает свои эмоции, как себя ведет в общественных местах. Ребенок шести-семи лет должен управлять своими желаниями и адекватно выражать свои эмоции, понимать, что не всегда все будет происходить так, как этого хочет он. Следует уделить особое внимание ребенку, если он в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предшкольном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возрасте может прилюдно устроить скандал в магазине, если вы ему что-то не покупаете, если он агрессивно реагирует на свой проигрыш в игре и т.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п.</a:t>
            </a:r>
          </a:p>
          <a:p>
            <a:pPr algn="just">
              <a:buAutoNum type="arabicPeriod" startAt="7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AutoNum type="arabicPeriod" startAt="7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Обеспечьте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для домашних занятий ребенку все необходимые материалы, чтобы в любое время он мог взять пластилин и начать лепить, взять альбом и краски и порисовать и т. д. Для материалов отведите отдельное место, чтобы ребенок самостоятельно ими распоряжался и держал их в порядке.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AutoNum type="arabicPeriod" startAt="7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ребенок устал заниматься, не доделав задание, то не настаивайте, дайте ему несколько минут на отдых, а затем вернитесь к выполнению задания. Но все-таки постепенно приучайте ребенка, чтобы он в течение пятнадцати-двадцати минут мог заниматься одним делом, не отвлекаясь. </a:t>
            </a:r>
          </a:p>
          <a:p>
            <a:pPr algn="just"/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Рекомендации родителям дошкольника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8686800" cy="590465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Если ребенок отказывается выполнять задание, то попробуйте найти способ, чтобы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заинтересовать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его. Для этого используйте свою фантазию, не бойтесь придумывать что-то интересное, но ни в коем случае не пугайте ребенка, что лишите его сладостей, что не пустите его гулять и т. п. Будьте терпеливы к капризам вашего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нехочухи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 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Обеспечьте ребенку развивающее пространство, то есть стремитесь, чтобы вашего малыша окружало как можно меньше бесполезных вещей, игр, предметов. 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Рассказывайте ребенку, как вы учились в школе, как вы пошли в первый класс, просматривайте вместе свои школьные фотографии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14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Формируйте у ребенка положительное отношение к школе, что у него там будет много друзей, там очень интересно, учителя очень хорошие и добрые. Нельзя пугать его двойками, наказанием за плохое поведение и т. п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Обратите внимание, знает и использует ли ваш ребенок «волшебные» слова: здравствуйте, до свидания, извините, спасибо и т. п. Если нет, то, возможно, этих слов нет в вашем лексиконе. Лучше всего не отдавать ребенку команды: принеси то, сделай это, убери на место, - а превратить их в вежливые просьбы. Известно, что дети копируют поведение, манеру говорить своих родителей.</a:t>
            </a:r>
            <a:endParaRPr lang="ru-RU" sz="1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Таким образом,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ольшое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значение в подготовке детей к школе имеет воспитание в них “качеств общественности”, умения жить и трудится в коллективе. Поэтому одним из условий формирования детских положительных взаимоотношений является поддержка воспитателем естественной потребности детей в общении. Общение должно носить добровольный и доброжелательный характер. Общение детей — необходимый элемент подготовки к школе, а обеспечить наибольшую возможность его реализации может в первую очередь детский сад.</a:t>
            </a:r>
          </a:p>
          <a:p>
            <a:pPr algn="just"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Качества, требующиеся школьнику, не могут сложиться вне процесса школьного обучения. Исходя из этого, психологическая готовность к школе заключается в том, что дошкольник овладевает предпосылками к следующему их усвоению. Задача выявления содержания психологической готовности к школе — это и есть задача установления предпосылок собственно “школьных” психологических качеств, которые могут и должны быть сформированы у ребёнка к моменту поступления в школу.</a:t>
            </a:r>
          </a:p>
          <a:p>
            <a:pPr algn="just"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Формированию качеств, необходимых будущему школьнику, помогает система педагогических воздействий, основанных на правильной ориентации детской деятельности и педагогического процесса в целом.</a:t>
            </a:r>
          </a:p>
          <a:p>
            <a:pPr algn="just"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Обеспечить всестороннее развитие ребёнка и правильную подготовку его к школе могут только объединенные усилия воспитателей, учителей, родителей. Семья первая и наиболее важная среда развития ребёнка, однако, и в дошкольном учреждении формируется и развивается личность ребёнка. Лучше всего на практике сказывается на развитии ребёнка единство воздействий семьи и детского сада.</a:t>
            </a:r>
          </a:p>
          <a:p>
            <a:pPr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Спасибо!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20080"/>
          </a:xfrm>
        </p:spPr>
        <p:txBody>
          <a:bodyPr>
            <a:norm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32656"/>
            <a:ext cx="8686800" cy="6525344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</a:t>
            </a:r>
          </a:p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Быть готовым к школе - не значит уметь читать, писать и считать.</a:t>
            </a:r>
          </a:p>
          <a:p>
            <a:pPr algn="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Быть готовым к школе -значит быть готовым всему этому научиться- считал детский психолог Л.А.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Венгер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успешного освоения учебной программы и выполнения школьных обязанностей ребенок к моменту поступления в школу должен достичь определенного уровня физического  и психического развития, условно называемого «школьной зрелостью». Для успешного обучения в школе 6-7 летнему ребенку необходим такой уровень развития психики, который обеспечил бы его мотивационную (личностную) готовность к учебной деятельности (осознанное желание учиться, интерес к школе); волевую готовность, предполагающую умение сосредоточиться, включаться в задание, подчиняться правилу, планировать и контролировать свои действия, тормозить двигательную активность на время урока; коммуникативную готовность – умение строить доверительные отношения с учителем и дружеские – со сверстниками, а также интеллектуальную готовность.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профессиональных компетенций, помогающих выстраивать взаимодействие родителей/законных представителей и ДОО  в вопросах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предшкольной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подготовки в соответствии с требованиями ФГОС ДО.</a:t>
            </a:r>
          </a:p>
          <a:p>
            <a:pPr algn="just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47864" y="764704"/>
            <a:ext cx="16506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23928" y="3933056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Ребенок – это чистый лист, который нам предстоит заполнить.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от того, как мы это будем делать, зависит образ будущей личности</a:t>
            </a:r>
            <a:endParaRPr lang="ru-RU" sz="1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093296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Практика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показывает, что для многих детей, которые по тем или иным причинам не получили полноценного развитие в раннем и дошкольном возрасте, поступления в школу может оказаться сложным испытанием. Поэтому для обеспечения легкого без болезненного перехода детей из дошкольного детства в школьную жизнь, создание предпосылок формирование учебной деятельности, коллектив нашего ДОУ старается создать условия для максимального развития интеллектуально – творческой личности каждого ребенка.</a:t>
            </a:r>
          </a:p>
          <a:p>
            <a:pPr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Семья для дошкольника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жизненно необходимо социальная среда, определяющая путь развития его личности.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Согласно статье 18 закона РФ «Об образовании» приоритетная роль в воспитании ребенка принадлежит родителям, при этом акцентируется внимание на том, что педагоги дошкольных образовательных учреждений призваны оказать  родителям помощь.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Поддержка является одним из важнейших факторов, способных улучшить взаимодействия между ребенком и родителями.</a:t>
            </a:r>
          </a:p>
          <a:p>
            <a:pPr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Родительская поддержка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этот процесс: в ходе которого родитель сосредотачивается на достоинствах ребенка с целью укрепления его самооценке;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который помогает ребенку избежать ошибок;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который поддерживает ребенка при неудачах.</a:t>
            </a:r>
          </a:p>
          <a:p>
            <a:pPr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Поддерживать ребенка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значит, верить в него.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Вербально и невербально родитель сообщает ребенку, что верит в его силы и способности.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Поддержка касается не только негативного поведения ребенка.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Родитель стремящийся поддержать своего ребенка, рассматривает не только событие в целом, но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старается выделить отдельные, позитивные для ребенка стороны.</a:t>
            </a:r>
          </a:p>
          <a:p>
            <a:pPr algn="just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052736"/>
            <a:ext cx="8712968" cy="5616624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Мотивационная (личностная) готовность к школьному обучению.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Личностная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готовность ребенка к школе, помимо особенностей развития мотивационной сферы включает в себя и развитие произвольности. Ребенок должен уметь удержать цель деятельности, наметить ее план, выбрать адекватные средства, проверить результат, сам преодолеть трудности в работе, довести дело до конца. Произвольность появляется только в том случае, если человеку это для чего-то нужно. Нужно именно самому человеку, а не кому-то другому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Коммуникативная готовность.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Кроме отношения к учению в целом, для ребенка, поступающего в школу, важно отношение к учителю, сверстникам. Взрослый становится непререкаемым авторитетом, образцом для подражания. Его требования выполняются, на его замечания не обижаются, напротив, стараются исправить ошибки, переделать неверно выполненную работу. При таком умении отнестись ко взрослому и его действиям как к эталону дети адекватно воспринимают позицию учителя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Интеллектуальная готовность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включает следующие компоненты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1. Школьно-значимые психофизиологические функции.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Будущий школьник должен иметь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развитую речь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 большим запасом слов, подготовленный артикуляционный аппарат, фонематический слух, правильное речевое дыхание. Овладевая речью, ребенок приобретает способность к мышлению, обобщению и анализу, к классификации предметов и явлений с выделением в них главного и второстепенного, к установлению закономерностей и связей. Без умения правильно и четко выразить свою мысль, произносить звуки, ребенок не сможет грамотно писать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835696" y="476672"/>
            <a:ext cx="54726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Основные компоненты школьной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готовности. 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Основные компоненты школьной готовности.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8686800" cy="56166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понятие «школьной зрелости», помимо должного развития психики и речи, включают и развитие моторных функций,  особенно мелких мышц кисти, определяющих тонкую координацию движений пальцев. От состояния мелкой моторики в значительной степени зависит освоение ребенком навыка письма. Необходимость длительного пребывания за партой во время уроков требует выносливости мышц, поддерживающих рабочую позу. 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Должны быть развиты пространственная ориентация, координация движений, телесная ловкость, координация в системе глаз – рука: может правильно перенести в тетрадь простейший графический узор, фигуру, зрительно воспринимаемый на расстоянии (с доски).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2. Развитие познавательной деятельности. Ребенок любознателен, активен, задания выполняет с интересом, самостоятельно, не нуждаясь в дополнительных внешних стимулах. 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Интеллектуальная неготовность к учебной деятельности непосредственно приводит к неуспешности учебных действий, невозможности понять и выполнить все требования учителя и, следовательно, к низким оценкам. Это, в свою очередь, сказывается на мотивации: то, что хронически не получается, ребенок делать не хочет.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соответствии с закономерностями роста и развития организма для детей дошкольного возраста характерен интенсивный, но не равномерный темп развития различных систем организма. Следовательно, дети одного хронологического возраста могут иметь значительные индивидуальные различия в уровне функциональной готовности к обучению в школе. </a:t>
            </a:r>
          </a:p>
          <a:p>
            <a:endParaRPr lang="ru-RU" sz="1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229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Упражнения, которые помогут подготовить ребенка к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школе: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головоломки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Мозаика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Назови одним словом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Какая фигура не подходит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Отгадай загадку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Закончи предложение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Четвертый лишний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Скажи наоборот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Что будет, если…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Развитие мелкой моторики и графических навыков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Пальчиковая гимнастика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Рисунок по точкам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Рисование орнамента по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клеточкам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Рисование линий различной формы и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сложности</a:t>
            </a:r>
          </a:p>
          <a:p>
            <a:endParaRPr lang="ru-RU" sz="19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Важно!</a:t>
            </a: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Не учить ребенка читать, а развивать речь, способность различать звуки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Не учить писать, а развивать мелкую моторику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Развивать способность ребенка слушать, понимать смысл прочитанного, уметь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пересказывать.</a:t>
            </a:r>
          </a:p>
          <a:p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0"/>
            <a:ext cx="6264696" cy="1700808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Рекомендации родителям дошкольника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052736"/>
            <a:ext cx="8964488" cy="5073427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 будьте слишком требовательны к ребенку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AutoNum type="arabicPeriod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AutoNum type="arabicPeriod" startAt="2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Ребенок имеет право на ошибку, ведь ошибаться свойственно всем людям, в том числе и взрослым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AutoNum type="arabicPeriod" startAt="2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AutoNum type="arabicPeriod" startAt="3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Следите, чтобы нагрузка не была для ребенка чрезмерной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AutoNum type="arabicPeriod" startAt="3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AutoNum type="arabicPeriod" startAt="3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Если вы видите, что у ребенка есть проблемы, то не бойтесь обращаться за помощью к специалистам: логопеду, психологу и т. д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AutoNum type="arabicPeriod" startAt="3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AutoNum type="arabicPeriod" startAt="3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Учеба должна гармонично совмещаться с отдыхом, поэтому устраивайте ребенку небольшие праздники и сюрпризы, например, отправьтесь в выходные дни в цирк, музей, парк и т. д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AutoNum type="arabicPeriod" startAt="3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AutoNum type="arabicPeriod" startAt="3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Следите за распорядком дня, чтобы ребенок просыпался и ложился спать в одно и то же время, чтобы он достаточно времени проводил на свежем воздухе, чтобы его сон был спокойным и полноценным. Исключите перед сном подвижные игры и другую активную деятельность. Хорошей и полезной семейной традицией может стать чтение книги всей семьей перед сном. </a:t>
            </a:r>
          </a:p>
          <a:p>
            <a:pPr>
              <a:buAutoNum type="arabicPeriod" startAt="3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101</TotalTime>
  <Words>1570</Words>
  <Application>Microsoft Office PowerPoint</Application>
  <PresentationFormat>Экран (4:3)</PresentationFormat>
  <Paragraphs>110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Рекомендации для родителей по подготовке детей к школьному обучению</vt:lpstr>
      <vt:lpstr>Актуальность</vt:lpstr>
      <vt:lpstr>Слайд 3</vt:lpstr>
      <vt:lpstr>Слайд 4</vt:lpstr>
      <vt:lpstr>Слайд 5</vt:lpstr>
      <vt:lpstr>Основные компоненты школьной готовности.  </vt:lpstr>
      <vt:lpstr>Упражнения, которые помогут подготовить ребенка к школе: </vt:lpstr>
      <vt:lpstr>Развитие мелкой моторики и графических навыков  </vt:lpstr>
      <vt:lpstr>Рекомендации родителям дошкольника </vt:lpstr>
      <vt:lpstr>Слайд 10</vt:lpstr>
      <vt:lpstr>Рекомендации родителям дошкольника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Рекомендации для родителей по подготовке детей к школьному обучению</dc:title>
  <dc:creator>Администратор</dc:creator>
  <cp:lastModifiedBy>ИТЧу</cp:lastModifiedBy>
  <cp:revision>20</cp:revision>
  <dcterms:created xsi:type="dcterms:W3CDTF">2019-06-22T09:30:12Z</dcterms:created>
  <dcterms:modified xsi:type="dcterms:W3CDTF">2019-06-22T11:21:43Z</dcterms:modified>
</cp:coreProperties>
</file>