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8572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любимый Улан-Удэ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Pcy;&amp;rcy;&amp;icy;&amp;kcy;&amp;ocy;&amp;lcy;&amp;ycy; &amp;ncy;&amp;acy;&amp;shcy;&amp;iecy;&amp;gcy;&amp;ocy; &amp;gcy;&amp;ocy;&amp;rcy;&amp;ocy;&amp;dcy;&amp;acy;. . &amp;Mcy;&amp;ocy;&amp;jcy; &amp;Ucy;&amp;lcy;&amp;acy;&amp;ncy;-&amp;Ucy;&amp;dcy;&amp;ecy;. . &amp;Vcy;&amp;icy;&amp;rcy;&amp;tcy;&amp;ucy;&amp;acy;&amp;lcy;&amp;softcy;&amp;ncy;&amp;ycy;&amp;jcy; &amp;gcy;&amp;ocy;&amp;rcy;&amp;ocy;&amp;dcy; &amp;Ucy;&amp;lcy;&amp;acy;&amp;ncy;-&amp;Ucy;&amp;dcy;&amp;ecy;. . &amp;Ecy;&amp;lcy;&amp;iecy;&amp;kcy;&amp;tcy;&amp;rcy;&amp;ocy;&amp;ncy;&amp;ncy;&amp;ycy;&amp;jcy; &amp;gcy;&amp;ocy;&amp;rcy;&amp;ocy;&amp;dcy; &amp;Ucy;&amp;lcy;&amp;acy;&amp;ncy;-&amp;Ucy;&amp;dcy;&amp;ecy;. . &amp;Icy;&amp;ncy;&amp;fcy;&amp;ocy;&amp;rcy;&amp;mcy;&amp;acy;&amp;tscy;&amp;icy;&amp;ocy;&amp;ncy;&amp;ncy;&amp;ocy;-&amp;rcy;&amp;acy;&amp;zcy;&amp;vcy;&amp;lcy;&amp;iecy;&amp;kcy;&amp;acy;&amp;tcy;&amp;iecy;&amp;lcy;&amp;softcy;&amp;n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Tcy;&amp;iecy;&amp;acy;&amp;tcy;&amp;rcy; &amp;Bcy;&amp;ucy;&amp;rcy;&amp;yacy;&amp;tcy;&amp;scy;&amp;kcy;&amp;ocy;&amp;jcy; &amp;Dcy;&amp;rcy;&amp;acy;&amp;mcy;&amp;ycy;, &amp;gcy;&amp;ocy;&amp;rcy;&amp;ocy;&amp;dcy; &amp;Ucy;&amp;lcy;&amp;acy;&amp;ncy;-&amp;Ucy;&amp;dcy;&amp;ecy; rubur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571480"/>
            <a:ext cx="8030125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Ucy;&amp;lcy;&amp;acy;&amp;ncy;-&amp;Ucy;&amp;dcy;&amp;ecy; &amp;fcy;&amp;ocy;&amp;tcy;&amp;ocy;. . &amp;Fcy;&amp;ocy;&amp;tcy;&amp;ocy; &amp;Ucy;&amp;lcy;&amp;acy;&amp;ncy;-&amp;Ucy;&amp;dcy;&amp;ecy; &amp;ocy;&amp;tcy; &amp;tcy;&amp;ucy;&amp;rcy;&amp;icy;&amp;scy;&amp;tcy;&amp;ocy;&amp;vcy; &amp;icy; &amp;ocy;&amp;tcy;&amp;iecy;&amp;lcy;&amp;iecy;&amp;j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92312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Ucy;&amp;lcy;&amp;acy;&amp;ncy;-&amp;Ucy;&amp;dcy;&amp;ecy;. . &amp;Fcy;&amp;ocy;&amp;tcy;&amp;ocy;&amp;pcy;&amp;rcy;&amp;ocy;&amp;gcy;&amp;ucy;&amp;lcy;&amp;kcy;&amp;acy; &amp;icy; &amp;dcy;&amp;ocy;&amp;scy;&amp;tcy;&amp;ocy;&amp;pcy;&amp;rcy;&amp;icy;&amp;mcy;&amp;iecy;&amp;chcy;&amp;acy;&amp;tcy;&amp;iecy;&amp;lcy;&amp;softcy;&amp;ncy;&amp;ocy;&amp;scy;&amp;t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7620000" cy="5067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Mcy;&amp;ecy;&amp;rcy; &amp;Ucy;&amp;lcy;&amp;acy;&amp;ncy;-&amp;Ucy;&amp;dcy;&amp;ecy;: &amp;Mcy;&amp;ycy; &amp;scy;&amp;pcy;&amp;acy;&amp;lcy;&amp;icy; &amp;dcy;&amp;vcy;&amp;acy; &amp;chcy;&amp;acy;&amp;scy;&amp;acy;. &amp;Ncy;&amp;ocy; &amp;rcy;&amp;iecy;&amp;zcy;&amp;ucy;&amp;lcy;&amp;softcy;&amp;tcy;&amp;acy;&amp;tcy; &amp;ncy;&amp;acy;&amp;lcy;&amp;icy;&amp;tscy;&amp;ocy; - &amp;Bcy;&amp;acy;&amp;jcy;&amp;kcy;&amp;acy;&amp;lcy; Daily - &amp;Ncy;&amp;ocy;&amp;vcy;&amp;ocy;&amp;scy;&amp;tcy;&amp;icy; &amp;Bcy;&amp;ucy;&amp;rcy;&amp;yacy;&amp;tcy;&amp;icy;&amp;icy; &amp;icy; &amp;Ucy;&amp;lcy;&amp;acy;&amp;ncy;-&amp;Ucy;&amp;dcy;&amp;ecy; &amp;vcy; &amp;rcy;&amp;iecy;&amp;acy;&amp;lcy;&amp;softcy;&amp;ncy;&amp;ocy;&amp;mcy; &amp;vcy;&amp;rcy;&amp;iecy;&amp;mcy;&amp;iecy;&amp;n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036775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Ucy;&amp;lcy;&amp;acy;&amp;ncy;-&amp;Ucy;&amp;dcy;&amp;ecy; &amp;fcy;&amp;ocy;&amp;tcy;&amp;ocy;&amp;gcy;&amp;rcy;&amp;acy;&amp;fcy;&amp;icy;&amp;icy;, &amp;fcy;&amp;ocy;&amp;tcy;&amp;ocy;&amp;gcy;&amp;rcy;&amp;acy;&amp;fcy;&amp;icy;&amp;icy; &amp;gcy;&amp;ocy;&amp;rcy;&amp;ocy;&amp;dcy;&amp;acy; &amp;Ucy;&amp;lcy;&amp;acy;&amp;ncy;-&amp;Ucy;&amp;dcy;&amp;ecy; - &amp;Scy;&amp;tcy;&amp;rcy;&amp;acy;&amp;ncy;&amp;icy;&amp;tscy;&amp;acy;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6403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Dcy;&amp;ocy;&amp;scy;&amp;tcy;&amp;ocy;&amp;pcy;&amp;rcy;&amp;icy;&amp;mcy;&amp;iecy;&amp;chcy;&amp;acy;&amp;tcy;&amp;iecy;&amp;lcy;&amp;softcy;&amp;ncy;&amp;ocy;&amp;scy;&amp;tcy;&amp;icy; &amp;Ucy;&amp;lcy;&amp;acy;&amp;ncy;-&amp;Ucy;&amp;dcy;&amp;ecy; &amp;vcy; &amp;tscy;&amp;iecy;&amp;ncy;&amp;tcy;&amp;rcy;&amp;iecy; &amp;gcy;&amp;ocy;&amp;r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89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Ucy;&amp;Ucy;&amp;Icy;&amp;ZHcy;&amp;Tcy; &quot; &amp;Scy; 346-&amp;lcy;&amp;iecy;&amp;tcy;&amp;icy;&amp;iecy;&amp;mcy;, &amp;Ucy;&amp;lcy;&amp;acy;&amp;ncy;-&amp;Ucy;&amp;dcy;&amp;ecy;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5828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Ucy;&amp;lcy;&amp;acy;&amp;ncy;-&amp;Ucy;&amp;dcy;&amp;ecy; &amp;fcy;&amp;ocy;&amp;tcy;&amp;ocy;&amp;gcy;&amp;rcy;&amp;acy;&amp;fcy;&amp;icy;&amp;icy;, &amp;fcy;&amp;ocy;&amp;tcy;&amp;ocy;&amp;gcy;&amp;rcy;&amp;acy;&amp;fcy;&amp;icy;&amp;icy; &amp;gcy;&amp;ocy;&amp;rcy;&amp;ocy;&amp;dcy;&amp;acy; &amp;Ucy;&amp;lcy;&amp;acy;&amp;ncy;-&amp;Ucy;&amp;dcy;&amp;ecy; - &amp;Scy;&amp;tcy;&amp;rcy;&amp;acy;&amp;ncy;&amp;icy;&amp;tscy;&amp;acy;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Kcy;&amp;ucy;&amp;lcy;&amp;softcy;&amp;tcy;&amp;ucy;&amp;rcy;&amp;ncy;&amp;ocy;&amp;iecy; &amp;icy; &amp;icy;&amp;scy;&amp;tcy;&amp;ocy;&amp;rcy;&amp;icy;&amp;chcy;&amp;iecy;&amp;scy;&amp;kcy;&amp;ocy;&amp;iecy; &amp;ncy;&amp;acy;&amp;scy;&amp;lcy;&amp;iecy;&amp;dcy;&amp;icy;&amp;iecy; / &quot;&amp;Scy;&amp;tcy;&amp;ocy; &amp;chcy;&amp;ucy;&amp;dcy;&amp;iecy;&amp;scy; &amp;Bcy;&amp;acy;&amp;jcy;&amp;kcy;&amp;acy;&amp;l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1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3</Words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2015-04-06T09:53:57Z</dcterms:created>
  <dcterms:modified xsi:type="dcterms:W3CDTF">2015-04-06T10:03:07Z</dcterms:modified>
</cp:coreProperties>
</file>