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77" r:id="rId15"/>
    <p:sldId id="261" r:id="rId16"/>
    <p:sldId id="279" r:id="rId17"/>
    <p:sldId id="289" r:id="rId18"/>
    <p:sldId id="281" r:id="rId19"/>
    <p:sldId id="282" r:id="rId20"/>
    <p:sldId id="266" r:id="rId21"/>
    <p:sldId id="267" r:id="rId22"/>
    <p:sldId id="290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1967" y="0"/>
            <a:ext cx="9144000" cy="6857999"/>
          </a:xfrm>
          <a:prstGeom prst="rect">
            <a:avLst/>
          </a:prstGeom>
        </p:spPr>
      </p:pic>
      <p:pic>
        <p:nvPicPr>
          <p:cNvPr id="4" name="Рисунок 3" descr="rId8.jpg"/>
          <p:cNvPicPr/>
          <p:nvPr/>
        </p:nvPicPr>
        <p:blipFill>
          <a:blip r:embed="rId3" cstate="print"/>
          <a:srcRect t="8139" b="4651"/>
          <a:stretch>
            <a:fillRect/>
          </a:stretch>
        </p:blipFill>
        <p:spPr>
          <a:xfrm>
            <a:off x="1691680" y="-56549"/>
            <a:ext cx="5616624" cy="616804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93812" y="5780782"/>
            <a:ext cx="781236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 </a:t>
            </a:r>
            <a:r>
              <a:rPr lang="ru-RU" sz="32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раннего возраста «Сказка»</a:t>
            </a:r>
            <a:endParaRPr lang="ru-RU" sz="3200" b="1" cap="none" spc="0" dirty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81010_0856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500042"/>
            <a:ext cx="3536163" cy="471488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5" name="Рисунок 4" descr="IMG_20181010_0900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28662" y="1523963"/>
            <a:ext cx="3571900" cy="4762533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1010_085312.jpg"/>
          <p:cNvPicPr>
            <a:picLocks noChangeAspect="1"/>
          </p:cNvPicPr>
          <p:nvPr/>
        </p:nvPicPr>
        <p:blipFill>
          <a:blip r:embed="rId3" cstate="email"/>
          <a:srcRect l="36719" t="3896" r="3906"/>
          <a:stretch>
            <a:fillRect/>
          </a:stretch>
        </p:blipFill>
        <p:spPr>
          <a:xfrm>
            <a:off x="4789247" y="1214422"/>
            <a:ext cx="4354753" cy="528638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IMG_20181010_085151.jpg"/>
          <p:cNvPicPr>
            <a:picLocks noChangeAspect="1"/>
          </p:cNvPicPr>
          <p:nvPr/>
        </p:nvPicPr>
        <p:blipFill>
          <a:blip r:embed="rId4" cstate="email"/>
          <a:srcRect t="13541" r="41406"/>
          <a:stretch>
            <a:fillRect/>
          </a:stretch>
        </p:blipFill>
        <p:spPr>
          <a:xfrm>
            <a:off x="0" y="1142984"/>
            <a:ext cx="4929190" cy="54549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86439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 сказка продолжается. </a:t>
            </a:r>
            <a:r>
              <a:rPr lang="ru-RU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леса спешит в свою избушка баба Яга, чтобы угостить </a:t>
            </a:r>
            <a:r>
              <a:rPr lang="ru-RU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домовенка</a:t>
            </a:r>
            <a:r>
              <a:rPr lang="ru-RU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наливным яблочком и послушать его истории.</a:t>
            </a:r>
            <a:endParaRPr lang="ru-RU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81010_090150.jpg"/>
          <p:cNvPicPr>
            <a:picLocks noChangeAspect="1"/>
          </p:cNvPicPr>
          <p:nvPr/>
        </p:nvPicPr>
        <p:blipFill>
          <a:blip r:embed="rId5" cstate="email"/>
          <a:srcRect l="3125" t="25000"/>
          <a:stretch>
            <a:fillRect/>
          </a:stretch>
        </p:blipFill>
        <p:spPr>
          <a:xfrm>
            <a:off x="285720" y="1428736"/>
            <a:ext cx="8858280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1010_090132.jpg"/>
          <p:cNvPicPr>
            <a:picLocks noChangeAspect="1"/>
          </p:cNvPicPr>
          <p:nvPr/>
        </p:nvPicPr>
        <p:blipFill>
          <a:blip r:embed="rId3" cstate="email"/>
          <a:srcRect t="50000" b="8333"/>
          <a:stretch>
            <a:fillRect/>
          </a:stretch>
        </p:blipFill>
        <p:spPr>
          <a:xfrm>
            <a:off x="0" y="1857364"/>
            <a:ext cx="9144000" cy="285752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928670"/>
            <a:ext cx="95726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вот гуси-лебеди уносят Иванушку от непослушной сестры</a:t>
            </a:r>
            <a:endParaRPr lang="ru-RU" sz="2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1010_090208.jpg"/>
          <p:cNvPicPr>
            <a:picLocks noChangeAspect="1"/>
          </p:cNvPicPr>
          <p:nvPr/>
        </p:nvPicPr>
        <p:blipFill>
          <a:blip r:embed="rId3" cstate="email"/>
          <a:srcRect l="16406" t="13541" r="5468"/>
          <a:stretch>
            <a:fillRect/>
          </a:stretch>
        </p:blipFill>
        <p:spPr>
          <a:xfrm>
            <a:off x="1428728" y="1000108"/>
            <a:ext cx="6369197" cy="52864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5852" y="428604"/>
            <a:ext cx="664373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Потерянные вещи вам вернет сорока! 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9" y="1000108"/>
            <a:ext cx="8501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Наше дошкольное образовательное учреждение работает по программе «Детство».</a:t>
            </a:r>
          </a:p>
          <a:p>
            <a:pPr algn="just"/>
            <a:r>
              <a:rPr lang="ru-RU" sz="4000" dirty="0" smtClean="0"/>
              <a:t>В соответствие с программой в группе «Сказка» для развития детей оформленный следующие центры: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009"/>
            <a:ext cx="9144000" cy="685800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637" t="11354" r="13256"/>
          <a:stretch/>
        </p:blipFill>
        <p:spPr>
          <a:xfrm>
            <a:off x="3851920" y="1408245"/>
            <a:ext cx="5167943" cy="4055528"/>
          </a:xfrm>
        </p:spPr>
      </p:pic>
      <p:sp>
        <p:nvSpPr>
          <p:cNvPr id="6" name="Прямоугольник 5"/>
          <p:cNvSpPr/>
          <p:nvPr/>
        </p:nvSpPr>
        <p:spPr>
          <a:xfrm>
            <a:off x="1134334" y="-5785"/>
            <a:ext cx="73581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Познавательное развитие</a:t>
            </a:r>
          </a:p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«Воды и песка»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258354"/>
            <a:ext cx="478634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живут эксперименты –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Интересные моменты!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Всё, всё, всё хотим узнать!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всё зарисовать!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наш опыт получился,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времени он длился?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Удивляемся всему: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Как? Зачем? И почему?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30" t="20481" r="644"/>
          <a:stretch/>
        </p:blipFill>
        <p:spPr>
          <a:xfrm>
            <a:off x="49177" y="3789040"/>
            <a:ext cx="4608512" cy="2919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142" y="0"/>
            <a:ext cx="9144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41" t="19113" r="13136"/>
          <a:stretch/>
        </p:blipFill>
        <p:spPr>
          <a:xfrm>
            <a:off x="3908961" y="3418543"/>
            <a:ext cx="5256584" cy="3660913"/>
          </a:xfrm>
        </p:spPr>
      </p:pic>
      <p:sp>
        <p:nvSpPr>
          <p:cNvPr id="7" name="Прямоугольник 6"/>
          <p:cNvSpPr/>
          <p:nvPr/>
        </p:nvSpPr>
        <p:spPr>
          <a:xfrm>
            <a:off x="223529" y="404664"/>
            <a:ext cx="478051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</a:t>
            </a:r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сенсомоторного развития</a:t>
            </a:r>
            <a:endParaRPr lang="ru-RU" sz="4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438" t="15653" r="26375" b="10915"/>
          <a:stretch/>
        </p:blipFill>
        <p:spPr>
          <a:xfrm>
            <a:off x="5652813" y="476180"/>
            <a:ext cx="2852564" cy="27209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7" t="26311" r="50787" b="2623"/>
          <a:stretch/>
        </p:blipFill>
        <p:spPr>
          <a:xfrm>
            <a:off x="21545" y="2803956"/>
            <a:ext cx="4176464" cy="4320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874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1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814" y="-1787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Центр физического развития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63" t="27497" r="6688" b="-1"/>
          <a:stretch/>
        </p:blipFill>
        <p:spPr>
          <a:xfrm>
            <a:off x="815814" y="2472947"/>
            <a:ext cx="7512370" cy="42581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7854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Для здоровья важен спорт,</a:t>
            </a:r>
            <a:br>
              <a:rPr lang="ru-RU" sz="2400" b="1" dirty="0"/>
            </a:br>
            <a:r>
              <a:rPr lang="ru-RU" sz="2400" b="1" dirty="0"/>
              <a:t>Чтоб болезням дать отпор.</a:t>
            </a:r>
            <a:br>
              <a:rPr lang="ru-RU" sz="2400" b="1" dirty="0"/>
            </a:br>
            <a:r>
              <a:rPr lang="ru-RU" sz="2400" b="1" dirty="0"/>
              <a:t>Нужно спортом заниматься,</a:t>
            </a:r>
            <a:br>
              <a:rPr lang="ru-RU" sz="2400" b="1" dirty="0"/>
            </a:br>
            <a:r>
              <a:rPr lang="ru-RU" sz="2400" b="1" dirty="0"/>
              <a:t>И здоровым оставаться!</a:t>
            </a:r>
          </a:p>
        </p:txBody>
      </p:sp>
    </p:spTree>
    <p:extLst>
      <p:ext uri="{BB962C8B-B14F-4D97-AF65-F5344CB8AC3E}">
        <p14:creationId xmlns="" xmlns:p14="http://schemas.microsoft.com/office/powerpoint/2010/main" val="28219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738"/>
            <a:ext cx="9144000" cy="6858000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579" t="3182" r="14315" b="2949"/>
          <a:stretch/>
        </p:blipFill>
        <p:spPr>
          <a:xfrm>
            <a:off x="3707904" y="2060848"/>
            <a:ext cx="5273539" cy="4382237"/>
          </a:xfrm>
        </p:spPr>
      </p:pic>
      <p:sp>
        <p:nvSpPr>
          <p:cNvPr id="6" name="Прямоугольник 5"/>
          <p:cNvSpPr/>
          <p:nvPr/>
        </p:nvSpPr>
        <p:spPr>
          <a:xfrm>
            <a:off x="1619672" y="548680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«Природы»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256312"/>
            <a:ext cx="41434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нашей группе на стене,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 зеленой во стране,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расписных горшочках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Подросли цветочки.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Вот розан, герань,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толстянка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Колких кактусов семья.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Про цветы  не забываем.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Как ухаживать? Все знаем!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Почву взрыхлить, полить и опрыснуть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Только потом красотой насладиться.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Что для опытов сгодится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нашем шкафчике хранится.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Удивляемся всему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Как? Зачем? И почему?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13326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810" t="7955" r="1621" b="15677"/>
          <a:stretch/>
        </p:blipFill>
        <p:spPr>
          <a:xfrm>
            <a:off x="899592" y="2451707"/>
            <a:ext cx="6988590" cy="4246233"/>
          </a:xfrm>
        </p:spPr>
      </p:pic>
      <p:sp>
        <p:nvSpPr>
          <p:cNvPr id="9" name="Прямоугольник 8"/>
          <p:cNvSpPr/>
          <p:nvPr/>
        </p:nvSpPr>
        <p:spPr>
          <a:xfrm>
            <a:off x="1565974" y="-195353"/>
            <a:ext cx="62127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Речевое развитие</a:t>
            </a:r>
          </a:p>
          <a:p>
            <a:pPr algn="ctr"/>
            <a:r>
              <a:rPr lang="ru-RU" sz="40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Центр «В гостях у сказки»</a:t>
            </a:r>
            <a:endParaRPr lang="ru-RU" sz="4000" b="1" cap="none" spc="0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6748" y="105602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В мире много сказок</a:t>
            </a:r>
            <a:br>
              <a:rPr lang="ru-RU" sz="2400" b="1" dirty="0"/>
            </a:br>
            <a:r>
              <a:rPr lang="ru-RU" sz="2400" b="1" dirty="0"/>
              <a:t>Грустных и смешных,</a:t>
            </a:r>
            <a:br>
              <a:rPr lang="ru-RU" sz="2400" b="1" dirty="0"/>
            </a:br>
            <a:r>
              <a:rPr lang="ru-RU" sz="2400" b="1" dirty="0"/>
              <a:t>И прожить на свете</a:t>
            </a:r>
            <a:br>
              <a:rPr lang="ru-RU" sz="2400" b="1" dirty="0"/>
            </a:br>
            <a:r>
              <a:rPr lang="ru-RU" sz="2400" b="1" dirty="0"/>
              <a:t>Нам нельзя без них.</a:t>
            </a:r>
          </a:p>
        </p:txBody>
      </p:sp>
    </p:spTree>
    <p:extLst>
      <p:ext uri="{BB962C8B-B14F-4D97-AF65-F5344CB8AC3E}">
        <p14:creationId xmlns="" xmlns:p14="http://schemas.microsoft.com/office/powerpoint/2010/main" val="94670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71472" y="214290"/>
            <a:ext cx="5500726" cy="27146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52"/>
              </a:avLst>
            </a:prstTxWarp>
          </a:bodyPr>
          <a:lstStyle/>
          <a:p>
            <a:pPr algn="ctr" rtl="0"/>
            <a:endParaRPr lang="ru-RU" sz="14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428728" y="3000372"/>
            <a:ext cx="4000527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16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2358" y="511733"/>
            <a:ext cx="4824269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Возвели его однажды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Возвели среди тайги!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дом с названьем «Солнышко», 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 не бойся приходи.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доме всё для нас: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Сказка, песня и рассказ.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Шумный пляс и тихий час-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доме всё для нас.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Вкусный завтрак и обед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нем растем, не зная бед.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себе друзей находим.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прогулки вместе ходим.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весело живем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гости всех к себе зовем!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Прямоугольник 9"/>
          <p:cNvSpPr/>
          <p:nvPr/>
        </p:nvSpPr>
        <p:spPr>
          <a:xfrm>
            <a:off x="240693" y="105013"/>
            <a:ext cx="884263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Социально-коммуникативное развитие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</a:t>
            </a:r>
            <a:r>
              <a:rPr lang="ru-RU" sz="3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строительно</a:t>
            </a:r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конструктивных игр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83084" y="1052736"/>
            <a:ext cx="53578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Для строителя привычно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Строить новый дом кирпичный.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Транспорт разный у нас есть –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Кран подъёмный, самолёт,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Грузовик и вертолёт.</a:t>
            </a:r>
          </a:p>
          <a:p>
            <a:pPr algn="ctr"/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13" t="28681" r="10626" b="-1"/>
          <a:stretch/>
        </p:blipFill>
        <p:spPr>
          <a:xfrm>
            <a:off x="881590" y="2704320"/>
            <a:ext cx="7380820" cy="4153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47664" y="161051"/>
            <a:ext cx="664373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Игровой центр «Дом»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882186"/>
            <a:ext cx="39635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Когда у нас свободный час,</a:t>
            </a:r>
            <a:br>
              <a:rPr lang="ru-RU" sz="2000" b="1" dirty="0" smtClean="0"/>
            </a:br>
            <a:r>
              <a:rPr lang="ru-RU" sz="2000" b="1" dirty="0" smtClean="0"/>
              <a:t>Мы зря не бьем баклуши –</a:t>
            </a:r>
            <a:br>
              <a:rPr lang="ru-RU" sz="2000" b="1" dirty="0" smtClean="0"/>
            </a:br>
            <a:r>
              <a:rPr lang="ru-RU" sz="2000" b="1" dirty="0" smtClean="0"/>
              <a:t>Ведь в детской комнате у нас</a:t>
            </a:r>
            <a:br>
              <a:rPr lang="ru-RU" sz="2000" b="1" dirty="0" smtClean="0"/>
            </a:br>
            <a:r>
              <a:rPr lang="ru-RU" sz="2000" b="1" dirty="0" smtClean="0"/>
              <a:t>Есть множество игрушек.</a:t>
            </a:r>
          </a:p>
          <a:p>
            <a:r>
              <a:rPr lang="ru-RU" sz="2000" b="1" dirty="0" smtClean="0"/>
              <a:t>Мы проводим вечер длинный</a:t>
            </a:r>
            <a:br>
              <a:rPr lang="ru-RU" sz="2000" b="1" dirty="0" smtClean="0"/>
            </a:br>
            <a:r>
              <a:rPr lang="ru-RU" sz="2000" b="1" dirty="0" smtClean="0"/>
              <a:t>В общей комнате – гостиной. 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46" t="23764" r="1807"/>
          <a:stretch/>
        </p:blipFill>
        <p:spPr>
          <a:xfrm>
            <a:off x="2483768" y="3128955"/>
            <a:ext cx="6408712" cy="3450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1798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79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Центр отдыха и уединения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889440"/>
            <a:ext cx="3410605" cy="5968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1687" y="2409041"/>
            <a:ext cx="3935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Домик в группе у нас есть,</a:t>
            </a:r>
          </a:p>
          <a:p>
            <a:r>
              <a:rPr lang="ru-RU" sz="2400" b="1" dirty="0" smtClean="0"/>
              <a:t>И подушек в нём не счесть.</a:t>
            </a:r>
          </a:p>
          <a:p>
            <a:r>
              <a:rPr lang="ru-RU" sz="2400" b="1" dirty="0" smtClean="0"/>
              <a:t>Можно здесь и полежать,</a:t>
            </a:r>
          </a:p>
          <a:p>
            <a:r>
              <a:rPr lang="ru-RU" sz="2400" b="1" dirty="0" smtClean="0"/>
              <a:t>Спрятаться и помечтать.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0405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2000240"/>
            <a:ext cx="5929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Приходите в гости к нам.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Будем рады очень вам!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15870398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-214346" y="1928802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428728" y="3000372"/>
            <a:ext cx="4000527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16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pic>
        <p:nvPicPr>
          <p:cNvPr id="7" name="Рисунок 6" descr="рамка4.jpg"/>
          <p:cNvPicPr/>
          <p:nvPr/>
        </p:nvPicPr>
        <p:blipFill>
          <a:blip r:embed="rId3" cstate="print"/>
          <a:srcRect l="9002" r="11087"/>
          <a:stretch>
            <a:fillRect/>
          </a:stretch>
        </p:blipFill>
        <p:spPr>
          <a:xfrm>
            <a:off x="1928795" y="-99392"/>
            <a:ext cx="5307502" cy="548101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2212976" y="4976707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Как только в сад, ты наш войдешь,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Сразу в сказку попадешь!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Мы группу так же называем,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Что лучше нет её – мы знаем!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67" y="-6871"/>
            <a:ext cx="9144000" cy="6858000"/>
          </a:xfrm>
        </p:spPr>
      </p:pic>
      <p:sp>
        <p:nvSpPr>
          <p:cNvPr id="9" name="Овал 8"/>
          <p:cNvSpPr/>
          <p:nvPr/>
        </p:nvSpPr>
        <p:spPr>
          <a:xfrm>
            <a:off x="3214678" y="2285992"/>
            <a:ext cx="2571768" cy="2000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3703802">
            <a:off x="1629267" y="871272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День знаний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1354228">
            <a:off x="5832435" y="2703525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Новый год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19474009">
            <a:off x="5640173" y="1423904"/>
            <a:ext cx="2571768" cy="10001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матери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17827391">
            <a:off x="4838643" y="695076"/>
            <a:ext cx="2335659" cy="9448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Золотая осень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3071810"/>
            <a:ext cx="22860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традиции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 rot="18191012">
            <a:off x="1841796" y="4776728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Вороний день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1288491">
            <a:off x="5587783" y="3811673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Защитника Отечества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rot="3948731">
            <a:off x="4587367" y="4795900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Масленица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rot="5400000">
            <a:off x="3136713" y="5073493"/>
            <a:ext cx="2780926" cy="114013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Международный Женский день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 rot="21350932">
            <a:off x="379566" y="286999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семьи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открытых дверей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 rot="19425649">
            <a:off x="858612" y="402447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Земли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rot="1723833">
            <a:off x="711249" y="157051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Защиты детей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 rot="4817736">
            <a:off x="2656233" y="568165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День Дошкольного работника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 rot="16697282">
            <a:off x="3768183" y="575164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День пожилых людей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  <p:pic>
        <p:nvPicPr>
          <p:cNvPr id="5" name="Содержимое 5" descr="0009-009-Zajka-seryj-umyvaetsj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554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84" y="571480"/>
            <a:ext cx="50720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Кто расскажет обо всём: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Отчего бывает гром,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про север, и про юг,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про всё, что есть вокруг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Кто научит рисовать,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Строить, шить и вышивать,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Усадив ребят в кружок,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Прочитает им стишок,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Скажет: «Выучите сами,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А потом прочтите маме»?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Это воспитатель.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7" y="0"/>
            <a:ext cx="678661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Давайте познакомимся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4286256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Воспитатель </a:t>
            </a:r>
          </a:p>
          <a:p>
            <a:pPr algn="ctr"/>
            <a:r>
              <a:rPr lang="ru-RU" sz="1600" b="1" dirty="0" smtClean="0"/>
              <a:t>высшей</a:t>
            </a:r>
            <a:r>
              <a:rPr lang="en-US" sz="1600" b="1" dirty="0" smtClean="0"/>
              <a:t> </a:t>
            </a:r>
            <a:r>
              <a:rPr lang="ru-RU" sz="1600" b="1" dirty="0" smtClean="0"/>
              <a:t>квалификационной категории</a:t>
            </a:r>
          </a:p>
          <a:p>
            <a:pPr algn="ctr"/>
            <a:r>
              <a:rPr lang="ru-RU" sz="1600" b="1" dirty="0" smtClean="0"/>
              <a:t>Шипицына Ирина Викторовна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357694"/>
            <a:ext cx="3571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Воспитатель</a:t>
            </a:r>
            <a:r>
              <a:rPr lang="en-US" sz="1600" b="1" dirty="0" smtClean="0">
                <a:latin typeface="+mj-lt"/>
                <a:cs typeface="Times New Roman" pitchFamily="18" charset="0"/>
              </a:rPr>
              <a:t> </a:t>
            </a:r>
          </a:p>
          <a:p>
            <a:pPr lvl="0" algn="ctr"/>
            <a:r>
              <a:rPr lang="en-US" sz="1600" b="1" dirty="0">
                <a:solidFill>
                  <a:prstClr val="black"/>
                </a:solidFill>
              </a:rPr>
              <a:t>I </a:t>
            </a:r>
            <a:r>
              <a:rPr lang="ru-RU" sz="1600" b="1" dirty="0">
                <a:solidFill>
                  <a:prstClr val="black"/>
                </a:solidFill>
              </a:rPr>
              <a:t>квалификационной </a:t>
            </a:r>
            <a:r>
              <a:rPr lang="ru-RU" sz="1600" b="1" dirty="0" smtClean="0">
                <a:solidFill>
                  <a:prstClr val="black"/>
                </a:solidFill>
              </a:rPr>
              <a:t>категории</a:t>
            </a:r>
            <a:endParaRPr lang="ru-RU" sz="1600" b="1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ru-RU" sz="1600" b="1" dirty="0" err="1" smtClean="0">
                <a:latin typeface="+mj-lt"/>
                <a:cs typeface="Times New Roman" pitchFamily="18" charset="0"/>
              </a:rPr>
              <a:t>Романенок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Мария  Александровна</a:t>
            </a:r>
            <a:endParaRPr lang="ru-RU" sz="1600" b="1" dirty="0">
              <a:latin typeface="+mj-lt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142984"/>
            <a:ext cx="2735363" cy="30230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89994" y="1071546"/>
            <a:ext cx="2654006" cy="2933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2106" y="274638"/>
            <a:ext cx="58579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наша группа «Сказка», наш волшебный сад,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наше царство, царство для ребят.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наша радость, наш любимый дом.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Подрастаем все мы в нем»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181008_100814_9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1714488"/>
            <a:ext cx="7286644" cy="4575547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softEdge rad="317500"/>
          </a:effectLst>
        </p:spPr>
      </p:pic>
      <p:pic>
        <p:nvPicPr>
          <p:cNvPr id="10" name="Рисунок 9" descr="IMG_20180905_165849.jpg"/>
          <p:cNvPicPr>
            <a:picLocks noChangeAspect="1"/>
          </p:cNvPicPr>
          <p:nvPr/>
        </p:nvPicPr>
        <p:blipFill>
          <a:blip r:embed="rId4" cstate="email"/>
          <a:srcRect l="8593" t="6250" b="18750"/>
          <a:stretch>
            <a:fillRect/>
          </a:stretch>
        </p:blipFill>
        <p:spPr>
          <a:xfrm>
            <a:off x="857224" y="1714488"/>
            <a:ext cx="7786742" cy="479186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1009_161218.jpg"/>
          <p:cNvPicPr>
            <a:picLocks noChangeAspect="1"/>
          </p:cNvPicPr>
          <p:nvPr/>
        </p:nvPicPr>
        <p:blipFill>
          <a:blip r:embed="rId3" cstate="email"/>
          <a:srcRect l="25781" r="27344"/>
          <a:stretch>
            <a:fillRect/>
          </a:stretch>
        </p:blipFill>
        <p:spPr>
          <a:xfrm>
            <a:off x="357158" y="0"/>
            <a:ext cx="3259367" cy="521495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4" name="Рисунок 3" descr="IMG_20180928_104253.jpg"/>
          <p:cNvPicPr>
            <a:picLocks noChangeAspect="1"/>
          </p:cNvPicPr>
          <p:nvPr/>
        </p:nvPicPr>
        <p:blipFill>
          <a:blip r:embed="rId4" cstate="email"/>
          <a:srcRect l="26562" r="20312"/>
          <a:stretch>
            <a:fillRect/>
          </a:stretch>
        </p:blipFill>
        <p:spPr>
          <a:xfrm>
            <a:off x="4357686" y="642942"/>
            <a:ext cx="4402364" cy="621505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428605"/>
            <a:ext cx="75724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Волшебное царство начинается со входа в группу.</a:t>
            </a:r>
          </a:p>
          <a:p>
            <a:pPr algn="ctr"/>
            <a:r>
              <a:rPr lang="ru-RU" sz="2400" cap="none" spc="0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 встречают веселые птички, которые сообщают родителям об интересных событиях из жизни ребят.</a:t>
            </a:r>
            <a:endParaRPr lang="ru-RU" sz="2400" cap="none" spc="0" dirty="0">
              <a:ln w="127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20181010_090059.jpg"/>
          <p:cNvPicPr>
            <a:picLocks noChangeAspect="1"/>
          </p:cNvPicPr>
          <p:nvPr/>
        </p:nvPicPr>
        <p:blipFill>
          <a:blip r:embed="rId3" cstate="email"/>
          <a:srcRect l="7812" t="9375" r="7812"/>
          <a:stretch>
            <a:fillRect/>
          </a:stretch>
        </p:blipFill>
        <p:spPr>
          <a:xfrm>
            <a:off x="1142976" y="1736312"/>
            <a:ext cx="6357982" cy="51216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319877" y="1928802"/>
            <a:ext cx="403807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Наша жизнь</a:t>
            </a: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80927_155512.jpg"/>
          <p:cNvPicPr>
            <a:picLocks noChangeAspect="1"/>
          </p:cNvPicPr>
          <p:nvPr/>
        </p:nvPicPr>
        <p:blipFill>
          <a:blip r:embed="rId3" cstate="email"/>
          <a:srcRect r="22222" b="3125"/>
          <a:stretch>
            <a:fillRect/>
          </a:stretch>
        </p:blipFill>
        <p:spPr>
          <a:xfrm>
            <a:off x="4357686" y="714356"/>
            <a:ext cx="3441311" cy="5786478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scene3d>
            <a:camera prst="perspectiveLeft"/>
            <a:lightRig rig="threePt" dir="t"/>
          </a:scene3d>
        </p:spPr>
      </p:pic>
      <p:pic>
        <p:nvPicPr>
          <p:cNvPr id="4" name="Рисунок 3" descr="IMG_20180927_155518.jpg"/>
          <p:cNvPicPr>
            <a:picLocks noChangeAspect="1"/>
          </p:cNvPicPr>
          <p:nvPr/>
        </p:nvPicPr>
        <p:blipFill>
          <a:blip r:embed="rId4" cstate="email"/>
          <a:srcRect l="-1" t="4166" r="44444" b="12500"/>
          <a:stretch>
            <a:fillRect/>
          </a:stretch>
        </p:blipFill>
        <p:spPr>
          <a:xfrm>
            <a:off x="1714480" y="714356"/>
            <a:ext cx="2928970" cy="585794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scene3d>
            <a:camera prst="perspectiveRight"/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500034" y="214290"/>
            <a:ext cx="814393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Остановить детские капризы, поможет цветочная полянка и солнечный листопад</a:t>
            </a:r>
            <a:endParaRPr lang="ru-RU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181010_0903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3108" y="642918"/>
            <a:ext cx="5143536" cy="385765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402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Центр физического развития</vt:lpstr>
      <vt:lpstr>Слайд 18</vt:lpstr>
      <vt:lpstr>Слайд 19</vt:lpstr>
      <vt:lpstr>Слайд 20</vt:lpstr>
      <vt:lpstr>Слайд 21</vt:lpstr>
      <vt:lpstr>Центр отдыха и уединения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Галина</cp:lastModifiedBy>
  <cp:revision>80</cp:revision>
  <dcterms:created xsi:type="dcterms:W3CDTF">2016-04-11T12:38:28Z</dcterms:created>
  <dcterms:modified xsi:type="dcterms:W3CDTF">2019-10-18T06:31:51Z</dcterms:modified>
</cp:coreProperties>
</file>