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7" r:id="rId2"/>
    <p:sldId id="256" r:id="rId3"/>
    <p:sldId id="257" r:id="rId4"/>
    <p:sldId id="259" r:id="rId5"/>
    <p:sldId id="261" r:id="rId6"/>
    <p:sldId id="262" r:id="rId7"/>
    <p:sldId id="265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55" autoAdjust="0"/>
  </p:normalViewPr>
  <p:slideViewPr>
    <p:cSldViewPr>
      <p:cViewPr>
        <p:scale>
          <a:sx n="70" d="100"/>
          <a:sy n="70" d="100"/>
        </p:scale>
        <p:origin x="-11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20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2CA30-9681-49B2-9A2E-97060AA9FE9A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FCF5F-E57C-421B-8A67-47AC2E9E69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560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FCF5F-E57C-421B-8A67-47AC2E9E693C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6D206D-D340-4F19-A954-92EA3DD164D9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B090CE-A605-47AC-A806-17E843CAB56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koreshkova-nin/view/340433/?page=2#previe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fotki.yandex.ru/users/koreshkova-nin/view/340439/?page=2#preview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Животные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красной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книги.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 панда.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3286124"/>
            <a:ext cx="4067944" cy="1911345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ru-RU" b="1" dirty="0"/>
              <a:t>МБОУ СШ №16 г. </a:t>
            </a:r>
            <a:r>
              <a:rPr lang="ru-RU" b="1" dirty="0" smtClean="0"/>
              <a:t>Павлово</a:t>
            </a:r>
          </a:p>
          <a:p>
            <a:pPr marL="0" indent="0" algn="r">
              <a:buNone/>
            </a:pPr>
            <a:r>
              <a:rPr lang="ru-RU" b="1" dirty="0" smtClean="0"/>
              <a:t>Выполнила</a:t>
            </a:r>
            <a:r>
              <a:rPr lang="ru-RU" b="1" dirty="0"/>
              <a:t>: </a:t>
            </a:r>
            <a:endParaRPr lang="ru-RU" b="1" dirty="0" smtClean="0"/>
          </a:p>
          <a:p>
            <a:pPr marL="0" indent="0" algn="r">
              <a:buNone/>
            </a:pPr>
            <a:r>
              <a:rPr lang="ru-RU" b="1" dirty="0" smtClean="0"/>
              <a:t>ученица </a:t>
            </a:r>
            <a:r>
              <a:rPr lang="ru-RU" b="1" dirty="0"/>
              <a:t>4 «А» класса</a:t>
            </a:r>
          </a:p>
          <a:p>
            <a:pPr marL="0" indent="0" algn="r">
              <a:buNone/>
            </a:pPr>
            <a:r>
              <a:rPr lang="ru-RU" b="1" dirty="0"/>
              <a:t>Малова Виктория</a:t>
            </a:r>
          </a:p>
          <a:p>
            <a:pPr marL="0" indent="0" algn="r">
              <a:buNone/>
            </a:pPr>
            <a:r>
              <a:rPr lang="ru-RU" b="1" dirty="0"/>
              <a:t>Учитель: </a:t>
            </a:r>
            <a:r>
              <a:rPr lang="ru-RU" b="1" dirty="0" err="1"/>
              <a:t>Бурчалова</a:t>
            </a:r>
            <a:r>
              <a:rPr lang="ru-RU" b="1" dirty="0"/>
              <a:t> Э.В.</a:t>
            </a:r>
            <a:endParaRPr lang="ru-RU" dirty="0"/>
          </a:p>
        </p:txBody>
      </p:sp>
      <p:pic>
        <p:nvPicPr>
          <p:cNvPr id="21506" name="Picture 2" descr="http://tambov-zoo.ru/alfaident/data/B/Bolshaya-panda/adFotoBig/Bolshaya-panda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14620"/>
            <a:ext cx="492922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648071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 Панда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285860"/>
            <a:ext cx="3960440" cy="5256584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Большая Панда  -  это бамбуковый медведь, по-английски: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Giant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Panda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— крупное млекопитающее отряда хищников, семейства медвежьих, среда обитания ―  горные районы в Центральном Китае, символом которого является это животное, также как и Всемирного фонда защиты дикой природы —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WWF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Wildlife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Fund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Панда ― вымирающий вид, поэтому они занесены в Красную книгу. На данный момент насчитывается всего 1600 особей, которые обитают в естественных условиях, и примерно такое же число их содержится в зоопарках. 217 животных находятся в Центре изучения и охраны больших панд, ученые которого прилагают все усилия для спасения этого вида. 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большая панда после дожд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4176464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00042"/>
            <a:ext cx="8497888" cy="792088"/>
          </a:xfrm>
        </p:spPr>
        <p:txBody>
          <a:bodyPr anchor="b"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Маленькая легенда о большой панде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25538"/>
            <a:ext cx="8820150" cy="573246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500174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«Черные очки» и обаятельный внешний вид обеспечили пандам не только узнаваемость и широкую известность, но и всеобщую любовь. В Китае существует легенда, которая объясняет необычный окрас этих животных. Та легенда гласит, что в давние времена одна семья пастухов поселилась на горном склоне. Каждое утро пастухи выводили свое стадо овец пастись рядом с зарослями бамбука, куда поиграть с ними приходил белый панда. Но однажды на мирно пасущееся стадо напал дикий леопард. Все овцы в страхе разбежались, и только маленький панда не успел скрыться, так как  не умел быстро бегать. Дикий леопард уже подкрадывался к своей жертве, и не миновать бы панде печальной участи, если бы не молодая пастушка, которая схватила палку и отогнала страшного зверя от маленького панды. Но сама пастушка сильно пострадала от хищника и умерла от полученных в схватке ран. Узнав о том, что юная девушка заплатила своей жизнью за жизнь их собрата, панды горько заплакали и стали посыпать себя пеплом в честь траура по погибшей. Горе панд было очень велико. Утирая слезы и утешая друг друга, они оставляли черные пятна от пепла на своих белоснежных шкурах. С тех самых пор все панды так и носят траур по отважной девушке.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23622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Внешний вид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068960"/>
            <a:ext cx="8640960" cy="33843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внешнему виду черно-белая панда имеет сходство с медведем. Окраска этих животных весьма специфична — белый цвет меха разбавлен черным на ушах, ногах и плечах, а также вокруг глаз создает эффект «черных очков».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Ученые считают, что такой уникальный окрас объясняется естественной средой обитания, в которой такой «камуфляж» обеспечивал маскировку и защиту в скалах, покрытых пятнами снега. Густая шерсть прекрасно согревает животных в прохладных лесах их обитания. Челюсти панд имеют сильные мускулы и оснащены коренными зубами.</a:t>
            </a:r>
          </a:p>
          <a:p>
            <a:endParaRPr lang="ru-RU" dirty="0"/>
          </a:p>
        </p:txBody>
      </p:sp>
      <p:pic>
        <p:nvPicPr>
          <p:cNvPr id="4" name="Picture 2" descr="окрас лица большой пан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0648"/>
            <a:ext cx="30099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432048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Среда обитания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064" y="1340768"/>
            <a:ext cx="5256584" cy="536276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Страна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Китай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Провинции: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Сычуань,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Ганьсу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Шэньси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	Живут панды в лесах среди плотных зарослей бамбука в горах на высотах от 1200 до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3900м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		Несмотря на то, что панд относят к плотоядным животным, рацион их в большей степени является вегетарианским. Его составляют побеги, листья и стебли бамбука. Надо заметить, что панды очень любят покушать — до 16 часов в сутки их времяпрепровождением является именно еда. Это объясняется тем, что для сохранения массы тела пандам необходимо огромное количество бамбука.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		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панды рождается всего  один слепой  и беспомощный  детёныш. Весит он  всего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140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граммов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Но маленькая панда очень быстро растёт и всего через восемь недель после рождения весит уже в двадцать раз больше.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0_531d0_ca91ba06_L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61048"/>
            <a:ext cx="3300760" cy="284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0_531d6_f5d7373a_L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3"/>
            <a:ext cx="3300760" cy="288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147248" cy="92869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Панды в России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4618856" cy="492941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России первая панда появилась в 1957 году в московском зоопарке. Первого панду звали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Пинь-пинь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Вскоре зоопарк приобрел ещё одну панду по имени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Ань-ань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Служители московского зоопарка хотели создать пару и в дальнейшем дождаться потомства от своих новых питомцев. Однако  выяснилось, что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Ань-ань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тоже самец. И только через 4 года китайские власти помогли Москве и подобрали самку по имени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Чи-чи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панды совсем как люд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700808"/>
            <a:ext cx="3494162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панды вымирают?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482" name="Picture 2" descr="большая панда в бамбуковом лес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56792"/>
            <a:ext cx="7848872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0010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панды вымирают?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328592"/>
          </a:xfrm>
        </p:spPr>
        <p:txBody>
          <a:bodyPr>
            <a:noAutofit/>
          </a:bodyPr>
          <a:lstStyle/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Главная причина вымирания панд — деградация и сокращение среды их обитания. Из-за значительной вырубки бамбуковых лесов места обитания больших панд постоянно сокращаются.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данный момент большие панды сохранились только в провинции Сычуань, протяженность которого составляет всего 300 километров. В 1970-х годах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из-за одновременного отмирания нескольких видов бамбука погибло от голода 124 большие панды.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 той трагедии власти Китая занялись спасением этих редких животных, которые стали своего рода символом страны. Стали организовываться природные заповедники. На данный момент на территории Китая насчитывается 40 заповедных лесов.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Другой причиной вымирания панд является браконьерство. В то время, когда о больших пандах узнали в Европе и они вызвали к себе огромный интерес, охотники за редкими животными начали повальное истребление панд. Они изготавливали чучела и добывали дорогой мех.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Сохраним жизнь на Земле!!!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80" name="Picture 4" descr="Большая панда с детенышем, фото фотография картинка обо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7992888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195</TotalTime>
  <Words>420</Words>
  <Application>Microsoft Office PowerPoint</Application>
  <PresentationFormat>Экран (4:3)</PresentationFormat>
  <Paragraphs>42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Животные красной книги. Большая панда.</vt:lpstr>
      <vt:lpstr>Большая Панда</vt:lpstr>
      <vt:lpstr> Маленькая легенда о большой панде</vt:lpstr>
      <vt:lpstr>Внешний вид </vt:lpstr>
      <vt:lpstr>Среда обитания</vt:lpstr>
      <vt:lpstr>       Панды в России </vt:lpstr>
      <vt:lpstr>Почему панды вымирают? </vt:lpstr>
      <vt:lpstr>  Почему панды вымирают? </vt:lpstr>
      <vt:lpstr>Сохраним жизнь на Земле!!!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Большая Панда</dc:title>
  <dc:creator>User Notebook</dc:creator>
  <cp:lastModifiedBy>Пользователь Windows</cp:lastModifiedBy>
  <cp:revision>21</cp:revision>
  <dcterms:created xsi:type="dcterms:W3CDTF">2013-10-13T06:54:15Z</dcterms:created>
  <dcterms:modified xsi:type="dcterms:W3CDTF">2019-10-03T17:13:58Z</dcterms:modified>
</cp:coreProperties>
</file>