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9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809194" y="1251182"/>
            <a:ext cx="6453337" cy="4355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92831" y="1174453"/>
            <a:ext cx="6694714" cy="4407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61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4" t="7746" r="4502" b="7186"/>
          <a:stretch/>
        </p:blipFill>
        <p:spPr bwMode="auto">
          <a:xfrm>
            <a:off x="0" y="476672"/>
            <a:ext cx="4629980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94" y="332656"/>
            <a:ext cx="4146690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5013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093" y="332656"/>
            <a:ext cx="4119273" cy="6280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7" r="9792" b="4995"/>
          <a:stretch/>
        </p:blipFill>
        <p:spPr bwMode="auto">
          <a:xfrm>
            <a:off x="179512" y="332656"/>
            <a:ext cx="4582938" cy="625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057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2" t="9421" r="3764" b="13002"/>
          <a:stretch/>
        </p:blipFill>
        <p:spPr bwMode="auto">
          <a:xfrm>
            <a:off x="8141" y="426122"/>
            <a:ext cx="4347835" cy="5831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931" y="288104"/>
            <a:ext cx="4129822" cy="6155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00915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</cp:revision>
  <dcterms:created xsi:type="dcterms:W3CDTF">2019-10-06T06:11:39Z</dcterms:created>
  <dcterms:modified xsi:type="dcterms:W3CDTF">2019-10-18T05:27:58Z</dcterms:modified>
</cp:coreProperties>
</file>