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ACA639-0B38-474D-A2F1-8D55D6364138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579359-CD44-43E0-8D37-E1C34CDFD5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052545"/>
            <a:ext cx="8424936" cy="88211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Подготовила    ученица 6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‘A’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класса МБОУ СОШ № 5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Ефимова Ксения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  <a:p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Руководитель: В.И. Кораблёва, учитель русского языка и литературы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352928" cy="1793167"/>
          </a:xfrm>
        </p:spPr>
        <p:txBody>
          <a:bodyPr/>
          <a:lstStyle/>
          <a:p>
            <a:r>
              <a:rPr lang="ru-RU" dirty="0" smtClean="0"/>
              <a:t>Фразеологизмы: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 smtClean="0"/>
              <a:t>«</a:t>
            </a:r>
            <a:r>
              <a:rPr lang="ru-RU" dirty="0"/>
              <a:t>Авгиевы </a:t>
            </a:r>
            <a:r>
              <a:rPr lang="ru-RU"/>
              <a:t>конюшни</a:t>
            </a:r>
            <a:r>
              <a:rPr lang="ru-RU" smtClean="0"/>
              <a:t>»</a:t>
            </a:r>
            <a:br>
              <a:rPr lang="ru-RU" smtClean="0"/>
            </a:br>
            <a:r>
              <a:rPr lang="ru-RU" smtClean="0"/>
              <a:t>        «</a:t>
            </a:r>
            <a:r>
              <a:rPr lang="ru-RU"/>
              <a:t>Ящик Пандоры»</a:t>
            </a:r>
            <a:br>
              <a:rPr lang="ru-RU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044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4392488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/>
              <a:t>Авгиевы конюшни</a:t>
            </a:r>
            <a:r>
              <a:rPr lang="ru-RU" b="1" dirty="0" smtClean="0"/>
              <a:t>»</a:t>
            </a:r>
            <a:r>
              <a:rPr lang="ru-RU" dirty="0" smtClean="0"/>
              <a:t> используется </a:t>
            </a:r>
            <a:r>
              <a:rPr lang="ru-RU" dirty="0"/>
              <a:t>при описании очень грязного места, для очистки которого потребуются немалые усилия.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Фразеологизм </a:t>
            </a:r>
            <a:r>
              <a:rPr lang="ru-RU" dirty="0"/>
              <a:t>берет свое </a:t>
            </a:r>
            <a:r>
              <a:rPr lang="ru-RU" b="1" dirty="0"/>
              <a:t>начало</a:t>
            </a:r>
            <a:r>
              <a:rPr lang="ru-RU" dirty="0"/>
              <a:t> со времен Древней Греции, где жил царь Авгий, очень любивший лошадей, но не уход за ними: конюшни, где обитали животные, не видели уборки около тридцати лет.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52736"/>
            <a:ext cx="395450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" y="476672"/>
            <a:ext cx="3814297" cy="60486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/>
              <a:t>«Ящик Пандоры»</a:t>
            </a:r>
          </a:p>
          <a:p>
            <a:pPr marL="45720" indent="0">
              <a:buNone/>
            </a:pPr>
            <a:r>
              <a:rPr lang="ru-RU" dirty="0" smtClean="0"/>
              <a:t>Древнегреческий </a:t>
            </a:r>
            <a:r>
              <a:rPr lang="ru-RU" dirty="0"/>
              <a:t>миф гласит: до того, как Прометей не похитил у богов огонь, люди на земле жили в радости и не знали никаких бед. В ответ на это Зевс отправил на землю невиданной красоты женщину — Пандору, дав ей ларец, в котором хранились все человеческие несчастья. Пандора, поддавшись любопытству, открыла ларец и все их рассыпала.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836712"/>
            <a:ext cx="4035038" cy="511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0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1021" y="2967335"/>
            <a:ext cx="8141973" cy="92333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внимание)))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54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63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Georgia</vt:lpstr>
      <vt:lpstr>Monotype Corsiva</vt:lpstr>
      <vt:lpstr>Trebuchet MS</vt:lpstr>
      <vt:lpstr>Воздушный поток</vt:lpstr>
      <vt:lpstr>Фразеологизмы:   «Авгиевы конюшни»         «Ящик Пандоры»         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 и их происхождения</dc:title>
  <dc:creator>Пользователь Windows</dc:creator>
  <cp:lastModifiedBy>ACER</cp:lastModifiedBy>
  <cp:revision>4</cp:revision>
  <dcterms:created xsi:type="dcterms:W3CDTF">2019-10-14T15:58:06Z</dcterms:created>
  <dcterms:modified xsi:type="dcterms:W3CDTF">2019-10-18T12:01:18Z</dcterms:modified>
</cp:coreProperties>
</file>