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61CF5-7123-4876-AE8C-B2657C097615}" type="datetimeFigureOut">
              <a:rPr lang="ru-RU" smtClean="0"/>
              <a:t>01.01.2006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FF462-E676-41DF-9F84-CB86E49E783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61CF5-7123-4876-AE8C-B2657C097615}" type="datetimeFigureOut">
              <a:rPr lang="ru-RU" smtClean="0"/>
              <a:t>01.01.2006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FF462-E676-41DF-9F84-CB86E49E78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61CF5-7123-4876-AE8C-B2657C097615}" type="datetimeFigureOut">
              <a:rPr lang="ru-RU" smtClean="0"/>
              <a:t>01.01.2006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FF462-E676-41DF-9F84-CB86E49E78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61CF5-7123-4876-AE8C-B2657C097615}" type="datetimeFigureOut">
              <a:rPr lang="ru-RU" smtClean="0"/>
              <a:t>01.01.2006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FF462-E676-41DF-9F84-CB86E49E78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61CF5-7123-4876-AE8C-B2657C097615}" type="datetimeFigureOut">
              <a:rPr lang="ru-RU" smtClean="0"/>
              <a:t>01.01.2006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FF462-E676-41DF-9F84-CB86E49E783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61CF5-7123-4876-AE8C-B2657C097615}" type="datetimeFigureOut">
              <a:rPr lang="ru-RU" smtClean="0"/>
              <a:t>01.01.2006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FF462-E676-41DF-9F84-CB86E49E78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61CF5-7123-4876-AE8C-B2657C097615}" type="datetimeFigureOut">
              <a:rPr lang="ru-RU" smtClean="0"/>
              <a:t>01.01.2006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FF462-E676-41DF-9F84-CB86E49E78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61CF5-7123-4876-AE8C-B2657C097615}" type="datetimeFigureOut">
              <a:rPr lang="ru-RU" smtClean="0"/>
              <a:t>01.01.2006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FF462-E676-41DF-9F84-CB86E49E78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61CF5-7123-4876-AE8C-B2657C097615}" type="datetimeFigureOut">
              <a:rPr lang="ru-RU" smtClean="0"/>
              <a:t>01.01.2006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FF462-E676-41DF-9F84-CB86E49E78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61CF5-7123-4876-AE8C-B2657C097615}" type="datetimeFigureOut">
              <a:rPr lang="ru-RU" smtClean="0"/>
              <a:t>01.01.2006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FF462-E676-41DF-9F84-CB86E49E78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61CF5-7123-4876-AE8C-B2657C097615}" type="datetimeFigureOut">
              <a:rPr lang="ru-RU" smtClean="0"/>
              <a:t>01.01.2006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A9FF462-E676-41DF-9F84-CB86E49E7835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F261CF5-7123-4876-AE8C-B2657C097615}" type="datetimeFigureOut">
              <a:rPr lang="ru-RU" smtClean="0"/>
              <a:t>01.01.2006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A9FF462-E676-41DF-9F84-CB86E49E7835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/>
              <a:t>Количество теплоты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2272166"/>
          </a:xfrm>
        </p:spPr>
        <p:txBody>
          <a:bodyPr>
            <a:normAutofit/>
          </a:bodyPr>
          <a:lstStyle/>
          <a:p>
            <a:pPr marL="742950" indent="-742950" algn="just">
              <a:buFont typeface="+mj-lt"/>
              <a:buAutoNum type="arabicPeriod"/>
            </a:pPr>
            <a:r>
              <a:rPr lang="ru-RU" sz="3600" dirty="0" smtClean="0"/>
              <a:t>Основные величины</a:t>
            </a:r>
          </a:p>
          <a:p>
            <a:pPr marL="742950" indent="-742950" algn="just">
              <a:buFont typeface="+mj-lt"/>
              <a:buAutoNum type="arabicPeriod"/>
            </a:pPr>
            <a:r>
              <a:rPr lang="ru-RU" sz="3600" dirty="0" smtClean="0"/>
              <a:t>Расчет количества теплоты</a:t>
            </a:r>
            <a:endParaRPr lang="ru-RU" sz="3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/>
              <a:t>1. Основные величины</a:t>
            </a:r>
            <a:endParaRPr lang="ru-RU" sz="36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2296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14470"/>
                <a:gridCol w="3357586"/>
                <a:gridCol w="1714512"/>
                <a:gridCol w="154303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Основные величины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Определение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Обозначение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Единица измерения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Количество теплоты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mtClean="0"/>
                        <a:t>Энергия, которую получает или теряет тело (вещество) при теплопередаче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Q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Дж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/>
              <a:t>1. Основные величины</a:t>
            </a:r>
            <a:endParaRPr lang="ru-RU" sz="36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2565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14470"/>
                <a:gridCol w="3357586"/>
                <a:gridCol w="1714512"/>
                <a:gridCol w="154303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Основные величины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Определение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Обозначение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Единица измерения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Количество теплоты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mtClean="0"/>
                        <a:t>Энергия, которую получает или теряет тело (вещество) при теплопередаче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Q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Дж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Масса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Величина, характеризующая количество вещества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кг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/>
              <a:t>1. Основные величины</a:t>
            </a:r>
            <a:endParaRPr lang="ru-RU" sz="36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3261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14470"/>
                <a:gridCol w="3357586"/>
                <a:gridCol w="1714512"/>
                <a:gridCol w="154303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Основные величины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Определение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Обозначение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Единица измерения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Количество теплоты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mtClean="0"/>
                        <a:t>Энергия, которую получает или теряет тело (вещество) при теплопередаче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Q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Дж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Масса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Величина, характеризующая количество вещества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кг</a:t>
                      </a:r>
                      <a:endParaRPr lang="ru-RU" dirty="0"/>
                    </a:p>
                  </a:txBody>
                  <a:tcPr/>
                </a:tc>
              </a:tr>
              <a:tr h="35052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Температура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Величина,</a:t>
                      </a:r>
                      <a:r>
                        <a:rPr lang="ru-RU" baseline="0" dirty="0" smtClean="0"/>
                        <a:t> характеризующая степень нагретости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0</a:t>
                      </a:r>
                      <a:r>
                        <a:rPr lang="ru-RU" sz="1200" baseline="0" dirty="0" smtClean="0"/>
                        <a:t> </a:t>
                      </a:r>
                    </a:p>
                    <a:p>
                      <a:pPr algn="ctr"/>
                      <a:r>
                        <a:rPr lang="ru-RU" sz="1200" baseline="0" dirty="0" smtClean="0"/>
                        <a:t>          </a:t>
                      </a:r>
                      <a:r>
                        <a:rPr lang="ru-RU" sz="2800" baseline="0" dirty="0" smtClean="0"/>
                        <a:t>С</a:t>
                      </a:r>
                      <a:endParaRPr lang="ru-RU" sz="1200" dirty="0"/>
                    </a:p>
                  </a:txBody>
                  <a:tcPr/>
                </a:tc>
              </a:tr>
              <a:tr h="350520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/>
              <a:t>1. Основные величины</a:t>
            </a:r>
            <a:endParaRPr lang="ru-RU" sz="36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3383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14470"/>
                <a:gridCol w="3357586"/>
                <a:gridCol w="1714512"/>
                <a:gridCol w="154303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Основные величины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Определение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Обозначение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Единица измерения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Количество теплоты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Энергия, которую получает или теряет тело (вещество) при теплопередаче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Q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Дж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Масса 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Величина, характеризующая количество вещества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m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кг</a:t>
                      </a:r>
                      <a:endParaRPr lang="ru-RU" sz="1600" dirty="0"/>
                    </a:p>
                  </a:txBody>
                  <a:tcPr/>
                </a:tc>
              </a:tr>
              <a:tr h="35052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Температура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Величина,</a:t>
                      </a:r>
                      <a:r>
                        <a:rPr lang="ru-RU" sz="1600" baseline="0" dirty="0" smtClean="0"/>
                        <a:t> характеризующая степень нагретости 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°С</a:t>
                      </a:r>
                      <a:endParaRPr lang="ru-RU" sz="1600" dirty="0"/>
                    </a:p>
                  </a:txBody>
                  <a:tcPr/>
                </a:tc>
              </a:tr>
              <a:tr h="35052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Удельная теплоемкость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Количество теплоты, необходимое для нагревания  1 кг вещества на 1°С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С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Дж/кг*°С</a:t>
                      </a: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/>
              <a:t>2. Расчет количества теплоты</a:t>
            </a:r>
            <a:endParaRPr lang="ru-RU" sz="36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2484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3098"/>
                <a:gridCol w="4643470"/>
                <a:gridCol w="154303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Формула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Величины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Единицы измерения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 rowSpan="5"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Q=cm(t-t₀)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dirty="0" smtClean="0"/>
                        <a:t>Q</a:t>
                      </a:r>
                      <a:r>
                        <a:rPr lang="ru-RU" dirty="0" smtClean="0"/>
                        <a:t> – количество теплоты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Дж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/>
                        <a:t>С – удельная теплоемкость вещества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Дж/кг*˚С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baseline="0" dirty="0" smtClean="0"/>
                        <a:t>m – </a:t>
                      </a:r>
                      <a:r>
                        <a:rPr lang="ru-RU" baseline="0" dirty="0" smtClean="0"/>
                        <a:t>масса тела (вещества)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кг</a:t>
                      </a:r>
                      <a:endParaRPr lang="ru-RU" dirty="0"/>
                    </a:p>
                  </a:txBody>
                  <a:tcPr/>
                </a:tc>
              </a:tr>
              <a:tr h="185420">
                <a:tc v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dirty="0" smtClean="0"/>
                        <a:t>t₀ - </a:t>
                      </a:r>
                      <a:r>
                        <a:rPr lang="ru-RU" dirty="0" smtClean="0"/>
                        <a:t>начальная</a:t>
                      </a:r>
                      <a:r>
                        <a:rPr lang="ru-RU" baseline="0" dirty="0" smtClean="0"/>
                        <a:t> температура тела (вещества)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˚С</a:t>
                      </a:r>
                      <a:endParaRPr lang="ru-RU" dirty="0"/>
                    </a:p>
                  </a:txBody>
                  <a:tcPr/>
                </a:tc>
              </a:tr>
              <a:tr h="18542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dirty="0" smtClean="0"/>
                        <a:t>t</a:t>
                      </a:r>
                      <a:r>
                        <a:rPr lang="en-US" baseline="0" dirty="0" smtClean="0"/>
                        <a:t> – </a:t>
                      </a:r>
                      <a:r>
                        <a:rPr lang="ru-RU" baseline="0" dirty="0" smtClean="0"/>
                        <a:t>конечная температура тела </a:t>
                      </a:r>
                      <a:r>
                        <a:rPr lang="ru-RU" baseline="0" smtClean="0"/>
                        <a:t>(вещества)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˚С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37</TotalTime>
  <Words>226</Words>
  <Application>Microsoft Office PowerPoint</Application>
  <PresentationFormat>Экран (4:3)</PresentationFormat>
  <Paragraphs>79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Поток</vt:lpstr>
      <vt:lpstr>Количество теплоты</vt:lpstr>
      <vt:lpstr>1. Основные величины</vt:lpstr>
      <vt:lpstr>1. Основные величины</vt:lpstr>
      <vt:lpstr>1. Основные величины</vt:lpstr>
      <vt:lpstr>1. Основные величины</vt:lpstr>
      <vt:lpstr>2. Расчет количества теплоты</vt:lpstr>
    </vt:vector>
  </TitlesOfParts>
  <Company>МОУ СОШ №7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Количество теплоты</dc:title>
  <dc:creator>Константин </dc:creator>
  <cp:lastModifiedBy>Константин </cp:lastModifiedBy>
  <cp:revision>13</cp:revision>
  <dcterms:created xsi:type="dcterms:W3CDTF">2006-01-01T09:53:16Z</dcterms:created>
  <dcterms:modified xsi:type="dcterms:W3CDTF">2006-01-01T10:30:16Z</dcterms:modified>
</cp:coreProperties>
</file>